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2"/>
  </p:sldMasterIdLst>
  <p:notesMasterIdLst>
    <p:notesMasterId r:id="rId5"/>
  </p:notesMasterIdLst>
  <p:sldIdLst>
    <p:sldId id="256" r:id="rId3"/>
    <p:sldId id="257" r:id="rId4"/>
  </p:sldIdLst>
  <p:sldSz cx="10693400" cy="7562850"/>
  <p:notesSz cx="9940925" cy="6808788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1230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200"/>
    <a:srgbClr val="085482"/>
    <a:srgbClr val="AC3500"/>
    <a:srgbClr val="BFE8BF"/>
    <a:srgbClr val="FFC82C"/>
    <a:srgbClr val="8DC8E8"/>
    <a:srgbClr val="FFFFFF"/>
    <a:srgbClr val="00B050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/>
    <p:restoredTop sz="94694"/>
  </p:normalViewPr>
  <p:slideViewPr>
    <p:cSldViewPr>
      <p:cViewPr varScale="1">
        <p:scale>
          <a:sx n="95" d="100"/>
          <a:sy n="95" d="100"/>
        </p:scale>
        <p:origin x="1482" y="84"/>
      </p:cViewPr>
      <p:guideLst>
        <p:guide orient="horz" pos="123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7833" cy="341583"/>
          </a:xfrm>
          <a:prstGeom prst="rect">
            <a:avLst/>
          </a:prstGeom>
        </p:spPr>
        <p:txBody>
          <a:bodyPr vert="horz" lIns="83887" tIns="41944" rIns="83887" bIns="41944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1617" y="1"/>
            <a:ext cx="4306357" cy="341583"/>
          </a:xfrm>
          <a:prstGeom prst="rect">
            <a:avLst/>
          </a:prstGeom>
        </p:spPr>
        <p:txBody>
          <a:bodyPr vert="horz" lIns="83887" tIns="41944" rIns="83887" bIns="41944" rtlCol="0"/>
          <a:lstStyle>
            <a:lvl1pPr algn="r">
              <a:defRPr sz="1100"/>
            </a:lvl1pPr>
          </a:lstStyle>
          <a:p>
            <a:fld id="{2BA882E4-68E7-9048-9372-BEEB6F95F22F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8038" y="852488"/>
            <a:ext cx="3244850" cy="2295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887" tIns="41944" rIns="83887" bIns="419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683" y="3277194"/>
            <a:ext cx="7951559" cy="2681210"/>
          </a:xfrm>
          <a:prstGeom prst="rect">
            <a:avLst/>
          </a:prstGeom>
        </p:spPr>
        <p:txBody>
          <a:bodyPr vert="horz" lIns="83887" tIns="41944" rIns="83887" bIns="41944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67206"/>
            <a:ext cx="4307833" cy="341582"/>
          </a:xfrm>
          <a:prstGeom prst="rect">
            <a:avLst/>
          </a:prstGeom>
        </p:spPr>
        <p:txBody>
          <a:bodyPr vert="horz" lIns="83887" tIns="41944" rIns="83887" bIns="41944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1617" y="6467206"/>
            <a:ext cx="4306357" cy="341582"/>
          </a:xfrm>
          <a:prstGeom prst="rect">
            <a:avLst/>
          </a:prstGeom>
        </p:spPr>
        <p:txBody>
          <a:bodyPr vert="horz" lIns="83887" tIns="41944" rIns="83887" bIns="41944" rtlCol="0" anchor="b"/>
          <a:lstStyle>
            <a:lvl1pPr algn="r">
              <a:defRPr sz="1100"/>
            </a:lvl1pPr>
          </a:lstStyle>
          <a:p>
            <a:fld id="{379FBFC2-DA38-4F48-8EB0-EBA9E1676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92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9FBFC2-DA38-4F48-8EB0-EBA9E16764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73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075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theme" Target="../theme/them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theme" Target="../theme/theme2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13898" y="82468"/>
            <a:ext cx="66509" cy="64744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353098" y="78494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4564" y="0"/>
                </a:moveTo>
                <a:lnTo>
                  <a:pt x="0" y="45377"/>
                </a:lnTo>
                <a:lnTo>
                  <a:pt x="54635" y="77927"/>
                </a:lnTo>
                <a:lnTo>
                  <a:pt x="61988" y="65608"/>
                </a:lnTo>
                <a:lnTo>
                  <a:pt x="23037" y="42392"/>
                </a:lnTo>
                <a:lnTo>
                  <a:pt x="54800" y="10045"/>
                </a:lnTo>
                <a:lnTo>
                  <a:pt x="4456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352665" y="80794"/>
            <a:ext cx="62865" cy="63500"/>
          </a:xfrm>
          <a:custGeom>
            <a:avLst/>
            <a:gdLst/>
            <a:ahLst/>
            <a:cxnLst/>
            <a:rect l="l" t="t" r="r" b="b"/>
            <a:pathLst>
              <a:path w="62865" h="63500">
                <a:moveTo>
                  <a:pt x="58242" y="0"/>
                </a:moveTo>
                <a:lnTo>
                  <a:pt x="43929" y="1003"/>
                </a:lnTo>
                <a:lnTo>
                  <a:pt x="47104" y="46240"/>
                </a:lnTo>
                <a:lnTo>
                  <a:pt x="2413" y="38620"/>
                </a:lnTo>
                <a:lnTo>
                  <a:pt x="0" y="52755"/>
                </a:lnTo>
                <a:lnTo>
                  <a:pt x="62687" y="63449"/>
                </a:lnTo>
                <a:lnTo>
                  <a:pt x="5824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131982" y="78244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43941" y="0"/>
                </a:moveTo>
                <a:lnTo>
                  <a:pt x="0" y="45986"/>
                </a:lnTo>
                <a:lnTo>
                  <a:pt x="55079" y="77787"/>
                </a:lnTo>
                <a:lnTo>
                  <a:pt x="62242" y="65366"/>
                </a:lnTo>
                <a:lnTo>
                  <a:pt x="22986" y="42697"/>
                </a:lnTo>
                <a:lnTo>
                  <a:pt x="54305" y="9906"/>
                </a:lnTo>
                <a:lnTo>
                  <a:pt x="4394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41661" y="76386"/>
            <a:ext cx="64681" cy="74650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8910933" y="77958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42989" y="0"/>
                </a:moveTo>
                <a:lnTo>
                  <a:pt x="0" y="46850"/>
                </a:lnTo>
                <a:lnTo>
                  <a:pt x="55689" y="77546"/>
                </a:lnTo>
                <a:lnTo>
                  <a:pt x="62610" y="64985"/>
                </a:lnTo>
                <a:lnTo>
                  <a:pt x="22898" y="43103"/>
                </a:lnTo>
                <a:lnTo>
                  <a:pt x="53568" y="9702"/>
                </a:lnTo>
                <a:lnTo>
                  <a:pt x="42989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8689962" y="77609"/>
            <a:ext cx="63500" cy="77470"/>
          </a:xfrm>
          <a:custGeom>
            <a:avLst/>
            <a:gdLst/>
            <a:ahLst/>
            <a:cxnLst/>
            <a:rect l="l" t="t" r="r" b="b"/>
            <a:pathLst>
              <a:path w="63500" h="77470">
                <a:moveTo>
                  <a:pt x="41567" y="0"/>
                </a:moveTo>
                <a:lnTo>
                  <a:pt x="0" y="48120"/>
                </a:lnTo>
                <a:lnTo>
                  <a:pt x="56591" y="77127"/>
                </a:lnTo>
                <a:lnTo>
                  <a:pt x="63144" y="64363"/>
                </a:lnTo>
                <a:lnTo>
                  <a:pt x="22783" y="43687"/>
                </a:lnTo>
                <a:lnTo>
                  <a:pt x="52425" y="9372"/>
                </a:lnTo>
                <a:lnTo>
                  <a:pt x="41567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248862" y="76673"/>
            <a:ext cx="64731" cy="7448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574626" y="82683"/>
            <a:ext cx="67919" cy="64960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469190" y="77165"/>
            <a:ext cx="63842" cy="76326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030175" y="76690"/>
            <a:ext cx="65074" cy="68846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9574286" y="78711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4970" y="0"/>
                </a:moveTo>
                <a:lnTo>
                  <a:pt x="0" y="44958"/>
                </a:lnTo>
                <a:lnTo>
                  <a:pt x="54317" y="78016"/>
                </a:lnTo>
                <a:lnTo>
                  <a:pt x="61772" y="65760"/>
                </a:lnTo>
                <a:lnTo>
                  <a:pt x="23037" y="42189"/>
                </a:lnTo>
                <a:lnTo>
                  <a:pt x="55105" y="10134"/>
                </a:lnTo>
                <a:lnTo>
                  <a:pt x="4497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9458995" y="260717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5072" y="0"/>
                </a:moveTo>
                <a:lnTo>
                  <a:pt x="0" y="44843"/>
                </a:lnTo>
                <a:lnTo>
                  <a:pt x="54228" y="78041"/>
                </a:lnTo>
                <a:lnTo>
                  <a:pt x="61721" y="65811"/>
                </a:lnTo>
                <a:lnTo>
                  <a:pt x="23050" y="42138"/>
                </a:lnTo>
                <a:lnTo>
                  <a:pt x="55181" y="10159"/>
                </a:lnTo>
                <a:lnTo>
                  <a:pt x="4507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9237843" y="260698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5440" y="0"/>
                </a:moveTo>
                <a:lnTo>
                  <a:pt x="0" y="44500"/>
                </a:lnTo>
                <a:lnTo>
                  <a:pt x="54000" y="78117"/>
                </a:lnTo>
                <a:lnTo>
                  <a:pt x="61582" y="65938"/>
                </a:lnTo>
                <a:lnTo>
                  <a:pt x="23075" y="41973"/>
                </a:lnTo>
                <a:lnTo>
                  <a:pt x="55473" y="10248"/>
                </a:lnTo>
                <a:lnTo>
                  <a:pt x="4544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7255950" y="260202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8140" y="0"/>
                </a:moveTo>
                <a:lnTo>
                  <a:pt x="0" y="11810"/>
                </a:lnTo>
                <a:lnTo>
                  <a:pt x="37350" y="37515"/>
                </a:lnTo>
                <a:lnTo>
                  <a:pt x="3543" y="67729"/>
                </a:lnTo>
                <a:lnTo>
                  <a:pt x="13093" y="78422"/>
                </a:lnTo>
                <a:lnTo>
                  <a:pt x="60515" y="36055"/>
                </a:lnTo>
                <a:lnTo>
                  <a:pt x="814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9016737" y="260703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5732" y="0"/>
                </a:moveTo>
                <a:lnTo>
                  <a:pt x="0" y="44195"/>
                </a:lnTo>
                <a:lnTo>
                  <a:pt x="53759" y="78168"/>
                </a:lnTo>
                <a:lnTo>
                  <a:pt x="61417" y="66039"/>
                </a:lnTo>
                <a:lnTo>
                  <a:pt x="23101" y="41821"/>
                </a:lnTo>
                <a:lnTo>
                  <a:pt x="55702" y="10312"/>
                </a:lnTo>
                <a:lnTo>
                  <a:pt x="4573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7034920" y="260260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8153" y="0"/>
                </a:moveTo>
                <a:lnTo>
                  <a:pt x="0" y="11798"/>
                </a:lnTo>
                <a:lnTo>
                  <a:pt x="37299" y="37579"/>
                </a:lnTo>
                <a:lnTo>
                  <a:pt x="3428" y="67716"/>
                </a:lnTo>
                <a:lnTo>
                  <a:pt x="12966" y="78435"/>
                </a:lnTo>
                <a:lnTo>
                  <a:pt x="60464" y="36156"/>
                </a:lnTo>
                <a:lnTo>
                  <a:pt x="8153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8795637" y="260704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5986" y="0"/>
                </a:moveTo>
                <a:lnTo>
                  <a:pt x="0" y="43916"/>
                </a:lnTo>
                <a:lnTo>
                  <a:pt x="53555" y="78219"/>
                </a:lnTo>
                <a:lnTo>
                  <a:pt x="61290" y="66141"/>
                </a:lnTo>
                <a:lnTo>
                  <a:pt x="23113" y="41694"/>
                </a:lnTo>
                <a:lnTo>
                  <a:pt x="55892" y="10375"/>
                </a:lnTo>
                <a:lnTo>
                  <a:pt x="45986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8353486" y="260724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6418" y="0"/>
                </a:moveTo>
                <a:lnTo>
                  <a:pt x="0" y="43472"/>
                </a:lnTo>
                <a:lnTo>
                  <a:pt x="53225" y="78282"/>
                </a:lnTo>
                <a:lnTo>
                  <a:pt x="61074" y="66281"/>
                </a:lnTo>
                <a:lnTo>
                  <a:pt x="23126" y="41465"/>
                </a:lnTo>
                <a:lnTo>
                  <a:pt x="56222" y="10464"/>
                </a:lnTo>
                <a:lnTo>
                  <a:pt x="46418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8574558" y="260710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6215" y="0"/>
                </a:moveTo>
                <a:lnTo>
                  <a:pt x="0" y="43688"/>
                </a:lnTo>
                <a:lnTo>
                  <a:pt x="53378" y="78257"/>
                </a:lnTo>
                <a:lnTo>
                  <a:pt x="61175" y="66217"/>
                </a:lnTo>
                <a:lnTo>
                  <a:pt x="23113" y="41567"/>
                </a:lnTo>
                <a:lnTo>
                  <a:pt x="56070" y="10426"/>
                </a:lnTo>
                <a:lnTo>
                  <a:pt x="46215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8132442" y="260726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6558" y="0"/>
                </a:moveTo>
                <a:lnTo>
                  <a:pt x="0" y="43307"/>
                </a:lnTo>
                <a:lnTo>
                  <a:pt x="53098" y="78308"/>
                </a:lnTo>
                <a:lnTo>
                  <a:pt x="60998" y="66332"/>
                </a:lnTo>
                <a:lnTo>
                  <a:pt x="23139" y="41376"/>
                </a:lnTo>
                <a:lnTo>
                  <a:pt x="56337" y="10502"/>
                </a:lnTo>
                <a:lnTo>
                  <a:pt x="46558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g object 37"/>
          <p:cNvSpPr/>
          <p:nvPr/>
        </p:nvSpPr>
        <p:spPr>
          <a:xfrm>
            <a:off x="9680143" y="260739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4678" y="0"/>
                </a:moveTo>
                <a:lnTo>
                  <a:pt x="0" y="45237"/>
                </a:lnTo>
                <a:lnTo>
                  <a:pt x="54521" y="77952"/>
                </a:lnTo>
                <a:lnTo>
                  <a:pt x="61899" y="65659"/>
                </a:lnTo>
                <a:lnTo>
                  <a:pt x="23025" y="42329"/>
                </a:lnTo>
                <a:lnTo>
                  <a:pt x="54889" y="10071"/>
                </a:lnTo>
                <a:lnTo>
                  <a:pt x="44678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7812296" y="454956"/>
            <a:ext cx="62865" cy="64135"/>
          </a:xfrm>
          <a:custGeom>
            <a:avLst/>
            <a:gdLst/>
            <a:ahLst/>
            <a:cxnLst/>
            <a:rect l="l" t="t" r="r" b="b"/>
            <a:pathLst>
              <a:path w="62865" h="64134">
                <a:moveTo>
                  <a:pt x="0" y="0"/>
                </a:moveTo>
                <a:lnTo>
                  <a:pt x="3340" y="63512"/>
                </a:lnTo>
                <a:lnTo>
                  <a:pt x="17665" y="62763"/>
                </a:lnTo>
                <a:lnTo>
                  <a:pt x="15278" y="17475"/>
                </a:lnTo>
                <a:lnTo>
                  <a:pt x="59842" y="25882"/>
                </a:lnTo>
                <a:lnTo>
                  <a:pt x="62496" y="11785"/>
                </a:lnTo>
                <a:lnTo>
                  <a:pt x="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g object 39"/>
          <p:cNvSpPr/>
          <p:nvPr/>
        </p:nvSpPr>
        <p:spPr>
          <a:xfrm>
            <a:off x="9349173" y="442485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5986" y="0"/>
                </a:moveTo>
                <a:lnTo>
                  <a:pt x="0" y="43941"/>
                </a:lnTo>
                <a:lnTo>
                  <a:pt x="53568" y="78219"/>
                </a:lnTo>
                <a:lnTo>
                  <a:pt x="61302" y="66141"/>
                </a:lnTo>
                <a:lnTo>
                  <a:pt x="23113" y="41694"/>
                </a:lnTo>
                <a:lnTo>
                  <a:pt x="55892" y="10375"/>
                </a:lnTo>
                <a:lnTo>
                  <a:pt x="45986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g object 40"/>
          <p:cNvSpPr/>
          <p:nvPr/>
        </p:nvSpPr>
        <p:spPr>
          <a:xfrm>
            <a:off x="7358884" y="455300"/>
            <a:ext cx="64135" cy="63500"/>
          </a:xfrm>
          <a:custGeom>
            <a:avLst/>
            <a:gdLst/>
            <a:ahLst/>
            <a:cxnLst/>
            <a:rect l="l" t="t" r="r" b="b"/>
            <a:pathLst>
              <a:path w="64134" h="63500">
                <a:moveTo>
                  <a:pt x="444" y="0"/>
                </a:moveTo>
                <a:lnTo>
                  <a:pt x="0" y="14325"/>
                </a:lnTo>
                <a:lnTo>
                  <a:pt x="45313" y="15747"/>
                </a:lnTo>
                <a:lnTo>
                  <a:pt x="33223" y="59448"/>
                </a:lnTo>
                <a:lnTo>
                  <a:pt x="47040" y="63271"/>
                </a:lnTo>
                <a:lnTo>
                  <a:pt x="64007" y="1981"/>
                </a:lnTo>
                <a:lnTo>
                  <a:pt x="44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g object 41"/>
          <p:cNvSpPr/>
          <p:nvPr/>
        </p:nvSpPr>
        <p:spPr>
          <a:xfrm>
            <a:off x="9128045" y="442737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47205" y="0"/>
                </a:moveTo>
                <a:lnTo>
                  <a:pt x="0" y="42633"/>
                </a:lnTo>
                <a:lnTo>
                  <a:pt x="52577" y="78397"/>
                </a:lnTo>
                <a:lnTo>
                  <a:pt x="60655" y="66535"/>
                </a:lnTo>
                <a:lnTo>
                  <a:pt x="23164" y="41033"/>
                </a:lnTo>
                <a:lnTo>
                  <a:pt x="56819" y="10642"/>
                </a:lnTo>
                <a:lnTo>
                  <a:pt x="47205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2" name="bg object 4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140495" y="449018"/>
            <a:ext cx="65201" cy="71005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8906919" y="443096"/>
            <a:ext cx="60325" cy="78740"/>
          </a:xfrm>
          <a:custGeom>
            <a:avLst/>
            <a:gdLst/>
            <a:ahLst/>
            <a:cxnLst/>
            <a:rect l="l" t="t" r="r" b="b"/>
            <a:pathLst>
              <a:path w="60325" h="78740">
                <a:moveTo>
                  <a:pt x="48564" y="0"/>
                </a:moveTo>
                <a:lnTo>
                  <a:pt x="0" y="41059"/>
                </a:lnTo>
                <a:lnTo>
                  <a:pt x="51384" y="78524"/>
                </a:lnTo>
                <a:lnTo>
                  <a:pt x="59842" y="66941"/>
                </a:lnTo>
                <a:lnTo>
                  <a:pt x="23202" y="40220"/>
                </a:lnTo>
                <a:lnTo>
                  <a:pt x="57823" y="10947"/>
                </a:lnTo>
                <a:lnTo>
                  <a:pt x="4856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g object 44"/>
          <p:cNvSpPr/>
          <p:nvPr/>
        </p:nvSpPr>
        <p:spPr>
          <a:xfrm>
            <a:off x="8685818" y="443616"/>
            <a:ext cx="59055" cy="78740"/>
          </a:xfrm>
          <a:custGeom>
            <a:avLst/>
            <a:gdLst/>
            <a:ahLst/>
            <a:cxnLst/>
            <a:rect l="l" t="t" r="r" b="b"/>
            <a:pathLst>
              <a:path w="59054" h="78740">
                <a:moveTo>
                  <a:pt x="50215" y="0"/>
                </a:moveTo>
                <a:lnTo>
                  <a:pt x="0" y="39014"/>
                </a:lnTo>
                <a:lnTo>
                  <a:pt x="49796" y="78574"/>
                </a:lnTo>
                <a:lnTo>
                  <a:pt x="58712" y="67348"/>
                </a:lnTo>
                <a:lnTo>
                  <a:pt x="23215" y="39141"/>
                </a:lnTo>
                <a:lnTo>
                  <a:pt x="59029" y="11315"/>
                </a:lnTo>
                <a:lnTo>
                  <a:pt x="50215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45"/>
          <p:cNvSpPr/>
          <p:nvPr/>
        </p:nvSpPr>
        <p:spPr>
          <a:xfrm>
            <a:off x="8243933" y="446121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55486" y="0"/>
                </a:moveTo>
                <a:lnTo>
                  <a:pt x="0" y="31089"/>
                </a:lnTo>
                <a:lnTo>
                  <a:pt x="43332" y="77635"/>
                </a:lnTo>
                <a:lnTo>
                  <a:pt x="53835" y="67856"/>
                </a:lnTo>
                <a:lnTo>
                  <a:pt x="22936" y="34671"/>
                </a:lnTo>
                <a:lnTo>
                  <a:pt x="62496" y="12509"/>
                </a:lnTo>
                <a:lnTo>
                  <a:pt x="55486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6" name="bg object 4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579956" y="441587"/>
            <a:ext cx="75285" cy="64427"/>
          </a:xfrm>
          <a:prstGeom prst="rect">
            <a:avLst/>
          </a:prstGeom>
        </p:spPr>
      </p:pic>
      <p:sp>
        <p:nvSpPr>
          <p:cNvPr id="47" name="bg object 47"/>
          <p:cNvSpPr/>
          <p:nvPr/>
        </p:nvSpPr>
        <p:spPr>
          <a:xfrm>
            <a:off x="8464770" y="444471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52374" y="0"/>
                </a:moveTo>
                <a:lnTo>
                  <a:pt x="0" y="36067"/>
                </a:lnTo>
                <a:lnTo>
                  <a:pt x="47447" y="78422"/>
                </a:lnTo>
                <a:lnTo>
                  <a:pt x="56997" y="67716"/>
                </a:lnTo>
                <a:lnTo>
                  <a:pt x="23177" y="37528"/>
                </a:lnTo>
                <a:lnTo>
                  <a:pt x="60515" y="11810"/>
                </a:lnTo>
                <a:lnTo>
                  <a:pt x="5237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8" name="bg object 4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024140" y="450315"/>
            <a:ext cx="64846" cy="74079"/>
          </a:xfrm>
          <a:prstGeom prst="rect">
            <a:avLst/>
          </a:prstGeom>
        </p:spPr>
      </p:pic>
      <p:sp>
        <p:nvSpPr>
          <p:cNvPr id="49" name="bg object 49"/>
          <p:cNvSpPr/>
          <p:nvPr/>
        </p:nvSpPr>
        <p:spPr>
          <a:xfrm>
            <a:off x="9570321" y="442312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4830" y="0"/>
                </a:moveTo>
                <a:lnTo>
                  <a:pt x="0" y="45097"/>
                </a:lnTo>
                <a:lnTo>
                  <a:pt x="54432" y="77990"/>
                </a:lnTo>
                <a:lnTo>
                  <a:pt x="61861" y="65709"/>
                </a:lnTo>
                <a:lnTo>
                  <a:pt x="23050" y="42265"/>
                </a:lnTo>
                <a:lnTo>
                  <a:pt x="55016" y="10109"/>
                </a:lnTo>
                <a:lnTo>
                  <a:pt x="4483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g object 50"/>
          <p:cNvSpPr/>
          <p:nvPr/>
        </p:nvSpPr>
        <p:spPr>
          <a:xfrm>
            <a:off x="7916733" y="636264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0" y="0"/>
                </a:moveTo>
                <a:lnTo>
                  <a:pt x="6642" y="63246"/>
                </a:lnTo>
                <a:lnTo>
                  <a:pt x="20904" y="61747"/>
                </a:lnTo>
                <a:lnTo>
                  <a:pt x="16167" y="16649"/>
                </a:lnTo>
                <a:lnTo>
                  <a:pt x="61099" y="22720"/>
                </a:lnTo>
                <a:lnTo>
                  <a:pt x="63017" y="8509"/>
                </a:lnTo>
                <a:lnTo>
                  <a:pt x="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g object 51"/>
          <p:cNvSpPr/>
          <p:nvPr/>
        </p:nvSpPr>
        <p:spPr>
          <a:xfrm>
            <a:off x="9454525" y="623579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5694" y="0"/>
                </a:moveTo>
                <a:lnTo>
                  <a:pt x="0" y="44234"/>
                </a:lnTo>
                <a:lnTo>
                  <a:pt x="53784" y="78168"/>
                </a:lnTo>
                <a:lnTo>
                  <a:pt x="61429" y="66039"/>
                </a:lnTo>
                <a:lnTo>
                  <a:pt x="23088" y="41846"/>
                </a:lnTo>
                <a:lnTo>
                  <a:pt x="55664" y="10312"/>
                </a:lnTo>
                <a:lnTo>
                  <a:pt x="4569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2" name="bg object 5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458716" y="624857"/>
            <a:ext cx="73901" cy="64884"/>
          </a:xfrm>
          <a:prstGeom prst="rect">
            <a:avLst/>
          </a:prstGeom>
        </p:spPr>
      </p:pic>
      <p:sp>
        <p:nvSpPr>
          <p:cNvPr id="53" name="bg object 53"/>
          <p:cNvSpPr/>
          <p:nvPr/>
        </p:nvSpPr>
        <p:spPr>
          <a:xfrm>
            <a:off x="9233379" y="623998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47612" y="0"/>
                </a:moveTo>
                <a:lnTo>
                  <a:pt x="0" y="42151"/>
                </a:lnTo>
                <a:lnTo>
                  <a:pt x="52209" y="78447"/>
                </a:lnTo>
                <a:lnTo>
                  <a:pt x="60388" y="66675"/>
                </a:lnTo>
                <a:lnTo>
                  <a:pt x="23164" y="40792"/>
                </a:lnTo>
                <a:lnTo>
                  <a:pt x="57124" y="10744"/>
                </a:lnTo>
                <a:lnTo>
                  <a:pt x="4761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g object 54"/>
          <p:cNvSpPr/>
          <p:nvPr/>
        </p:nvSpPr>
        <p:spPr>
          <a:xfrm>
            <a:off x="7241088" y="630535"/>
            <a:ext cx="62230" cy="64135"/>
          </a:xfrm>
          <a:custGeom>
            <a:avLst/>
            <a:gdLst/>
            <a:ahLst/>
            <a:cxnLst/>
            <a:rect l="l" t="t" r="r" b="b"/>
            <a:pathLst>
              <a:path w="62229" h="64134">
                <a:moveTo>
                  <a:pt x="62191" y="0"/>
                </a:moveTo>
                <a:lnTo>
                  <a:pt x="0" y="13296"/>
                </a:lnTo>
                <a:lnTo>
                  <a:pt x="2997" y="27330"/>
                </a:lnTo>
                <a:lnTo>
                  <a:pt x="47332" y="17843"/>
                </a:lnTo>
                <a:lnTo>
                  <a:pt x="46062" y="63157"/>
                </a:lnTo>
                <a:lnTo>
                  <a:pt x="60401" y="63563"/>
                </a:lnTo>
                <a:lnTo>
                  <a:pt x="6219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g object 55"/>
          <p:cNvSpPr/>
          <p:nvPr/>
        </p:nvSpPr>
        <p:spPr>
          <a:xfrm>
            <a:off x="9012263" y="624585"/>
            <a:ext cx="59690" cy="78740"/>
          </a:xfrm>
          <a:custGeom>
            <a:avLst/>
            <a:gdLst/>
            <a:ahLst/>
            <a:cxnLst/>
            <a:rect l="l" t="t" r="r" b="b"/>
            <a:pathLst>
              <a:path w="59690" h="78740">
                <a:moveTo>
                  <a:pt x="49733" y="0"/>
                </a:moveTo>
                <a:lnTo>
                  <a:pt x="0" y="39624"/>
                </a:lnTo>
                <a:lnTo>
                  <a:pt x="50266" y="78574"/>
                </a:lnTo>
                <a:lnTo>
                  <a:pt x="59067" y="67233"/>
                </a:lnTo>
                <a:lnTo>
                  <a:pt x="23215" y="39471"/>
                </a:lnTo>
                <a:lnTo>
                  <a:pt x="58673" y="11214"/>
                </a:lnTo>
                <a:lnTo>
                  <a:pt x="49733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g object 56"/>
          <p:cNvSpPr/>
          <p:nvPr/>
        </p:nvSpPr>
        <p:spPr>
          <a:xfrm>
            <a:off x="7024086" y="635485"/>
            <a:ext cx="64135" cy="62230"/>
          </a:xfrm>
          <a:custGeom>
            <a:avLst/>
            <a:gdLst/>
            <a:ahLst/>
            <a:cxnLst/>
            <a:rect l="l" t="t" r="r" b="b"/>
            <a:pathLst>
              <a:path w="64134" h="62230">
                <a:moveTo>
                  <a:pt x="63588" y="0"/>
                </a:moveTo>
                <a:lnTo>
                  <a:pt x="0" y="1003"/>
                </a:lnTo>
                <a:lnTo>
                  <a:pt x="228" y="15341"/>
                </a:lnTo>
                <a:lnTo>
                  <a:pt x="45567" y="14630"/>
                </a:lnTo>
                <a:lnTo>
                  <a:pt x="35547" y="58839"/>
                </a:lnTo>
                <a:lnTo>
                  <a:pt x="49529" y="62014"/>
                </a:lnTo>
                <a:lnTo>
                  <a:pt x="63588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g object 57"/>
          <p:cNvSpPr/>
          <p:nvPr/>
        </p:nvSpPr>
        <p:spPr>
          <a:xfrm>
            <a:off x="8791230" y="625446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52158" y="0"/>
                </a:moveTo>
                <a:lnTo>
                  <a:pt x="0" y="36398"/>
                </a:lnTo>
                <a:lnTo>
                  <a:pt x="47701" y="78447"/>
                </a:lnTo>
                <a:lnTo>
                  <a:pt x="57188" y="67691"/>
                </a:lnTo>
                <a:lnTo>
                  <a:pt x="23177" y="37706"/>
                </a:lnTo>
                <a:lnTo>
                  <a:pt x="60350" y="11760"/>
                </a:lnTo>
                <a:lnTo>
                  <a:pt x="52158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8" name="bg object 5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8349993" y="629196"/>
            <a:ext cx="64122" cy="75895"/>
          </a:xfrm>
          <a:prstGeom prst="rect">
            <a:avLst/>
          </a:prstGeom>
        </p:spPr>
      </p:pic>
      <p:sp>
        <p:nvSpPr>
          <p:cNvPr id="59" name="bg object 59"/>
          <p:cNvSpPr/>
          <p:nvPr/>
        </p:nvSpPr>
        <p:spPr>
          <a:xfrm>
            <a:off x="7685226" y="625103"/>
            <a:ext cx="76835" cy="63500"/>
          </a:xfrm>
          <a:custGeom>
            <a:avLst/>
            <a:gdLst/>
            <a:ahLst/>
            <a:cxnLst/>
            <a:rect l="l" t="t" r="r" b="b"/>
            <a:pathLst>
              <a:path w="76834" h="63500">
                <a:moveTo>
                  <a:pt x="27749" y="0"/>
                </a:moveTo>
                <a:lnTo>
                  <a:pt x="0" y="57213"/>
                </a:lnTo>
                <a:lnTo>
                  <a:pt x="12903" y="63474"/>
                </a:lnTo>
                <a:lnTo>
                  <a:pt x="32689" y="22682"/>
                </a:lnTo>
                <a:lnTo>
                  <a:pt x="67640" y="51562"/>
                </a:lnTo>
                <a:lnTo>
                  <a:pt x="76784" y="40500"/>
                </a:lnTo>
                <a:lnTo>
                  <a:pt x="27749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g object 60"/>
          <p:cNvSpPr/>
          <p:nvPr/>
        </p:nvSpPr>
        <p:spPr>
          <a:xfrm>
            <a:off x="8570372" y="626805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5">
                <a:moveTo>
                  <a:pt x="55016" y="0"/>
                </a:moveTo>
                <a:lnTo>
                  <a:pt x="0" y="31889"/>
                </a:lnTo>
                <a:lnTo>
                  <a:pt x="44005" y="77800"/>
                </a:lnTo>
                <a:lnTo>
                  <a:pt x="54356" y="67881"/>
                </a:lnTo>
                <a:lnTo>
                  <a:pt x="22987" y="35140"/>
                </a:lnTo>
                <a:lnTo>
                  <a:pt x="62217" y="12407"/>
                </a:lnTo>
                <a:lnTo>
                  <a:pt x="55016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1" name="bg object 6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131057" y="633998"/>
            <a:ext cx="65189" cy="70510"/>
          </a:xfrm>
          <a:prstGeom prst="rect">
            <a:avLst/>
          </a:prstGeom>
        </p:spPr>
      </p:pic>
      <p:sp>
        <p:nvSpPr>
          <p:cNvPr id="62" name="bg object 62"/>
          <p:cNvSpPr/>
          <p:nvPr/>
        </p:nvSpPr>
        <p:spPr>
          <a:xfrm>
            <a:off x="9675707" y="623282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5">
                <a:moveTo>
                  <a:pt x="43840" y="0"/>
                </a:moveTo>
                <a:lnTo>
                  <a:pt x="0" y="46050"/>
                </a:lnTo>
                <a:lnTo>
                  <a:pt x="55105" y="77774"/>
                </a:lnTo>
                <a:lnTo>
                  <a:pt x="62255" y="65341"/>
                </a:lnTo>
                <a:lnTo>
                  <a:pt x="22961" y="42722"/>
                </a:lnTo>
                <a:lnTo>
                  <a:pt x="54229" y="9893"/>
                </a:lnTo>
                <a:lnTo>
                  <a:pt x="4384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6" name="bg object 76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804405" y="808734"/>
            <a:ext cx="69380" cy="65125"/>
          </a:xfrm>
          <a:prstGeom prst="rect">
            <a:avLst/>
          </a:prstGeom>
        </p:spPr>
      </p:pic>
      <p:sp>
        <p:nvSpPr>
          <p:cNvPr id="77" name="bg object 77"/>
          <p:cNvSpPr/>
          <p:nvPr/>
        </p:nvSpPr>
        <p:spPr>
          <a:xfrm>
            <a:off x="9344413" y="804518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47091" y="0"/>
                </a:moveTo>
                <a:lnTo>
                  <a:pt x="0" y="42735"/>
                </a:lnTo>
                <a:lnTo>
                  <a:pt x="52654" y="78384"/>
                </a:lnTo>
                <a:lnTo>
                  <a:pt x="60706" y="66509"/>
                </a:lnTo>
                <a:lnTo>
                  <a:pt x="23152" y="41084"/>
                </a:lnTo>
                <a:lnTo>
                  <a:pt x="56730" y="10629"/>
                </a:lnTo>
                <a:lnTo>
                  <a:pt x="4709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8" name="bg object 78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350721" y="803447"/>
            <a:ext cx="75387" cy="64376"/>
          </a:xfrm>
          <a:prstGeom prst="rect">
            <a:avLst/>
          </a:prstGeom>
        </p:spPr>
      </p:pic>
      <p:sp>
        <p:nvSpPr>
          <p:cNvPr id="79" name="bg object 79"/>
          <p:cNvSpPr/>
          <p:nvPr/>
        </p:nvSpPr>
        <p:spPr>
          <a:xfrm>
            <a:off x="9123288" y="805209"/>
            <a:ext cx="59055" cy="78740"/>
          </a:xfrm>
          <a:custGeom>
            <a:avLst/>
            <a:gdLst/>
            <a:ahLst/>
            <a:cxnLst/>
            <a:rect l="l" t="t" r="r" b="b"/>
            <a:pathLst>
              <a:path w="59054" h="78740">
                <a:moveTo>
                  <a:pt x="49771" y="0"/>
                </a:moveTo>
                <a:lnTo>
                  <a:pt x="0" y="39598"/>
                </a:lnTo>
                <a:lnTo>
                  <a:pt x="50253" y="78574"/>
                </a:lnTo>
                <a:lnTo>
                  <a:pt x="59042" y="67246"/>
                </a:lnTo>
                <a:lnTo>
                  <a:pt x="23228" y="39446"/>
                </a:lnTo>
                <a:lnTo>
                  <a:pt x="58699" y="11214"/>
                </a:lnTo>
                <a:lnTo>
                  <a:pt x="4977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0" name="bg object 80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7131441" y="806900"/>
            <a:ext cx="67208" cy="64858"/>
          </a:xfrm>
          <a:prstGeom prst="rect">
            <a:avLst/>
          </a:prstGeom>
        </p:spPr>
      </p:pic>
      <p:sp>
        <p:nvSpPr>
          <p:cNvPr id="81" name="bg object 81"/>
          <p:cNvSpPr/>
          <p:nvPr/>
        </p:nvSpPr>
        <p:spPr>
          <a:xfrm>
            <a:off x="8902312" y="806195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52641" y="0"/>
                </a:moveTo>
                <a:lnTo>
                  <a:pt x="0" y="35686"/>
                </a:lnTo>
                <a:lnTo>
                  <a:pt x="47129" y="78384"/>
                </a:lnTo>
                <a:lnTo>
                  <a:pt x="56756" y="67754"/>
                </a:lnTo>
                <a:lnTo>
                  <a:pt x="23152" y="37325"/>
                </a:lnTo>
                <a:lnTo>
                  <a:pt x="60693" y="11874"/>
                </a:lnTo>
                <a:lnTo>
                  <a:pt x="5264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g object 82"/>
          <p:cNvSpPr/>
          <p:nvPr/>
        </p:nvSpPr>
        <p:spPr>
          <a:xfrm>
            <a:off x="8681599" y="807720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5">
                <a:moveTo>
                  <a:pt x="55803" y="0"/>
                </a:moveTo>
                <a:lnTo>
                  <a:pt x="0" y="30492"/>
                </a:lnTo>
                <a:lnTo>
                  <a:pt x="42849" y="77495"/>
                </a:lnTo>
                <a:lnTo>
                  <a:pt x="53441" y="67830"/>
                </a:lnTo>
                <a:lnTo>
                  <a:pt x="22898" y="34328"/>
                </a:lnTo>
                <a:lnTo>
                  <a:pt x="62687" y="12585"/>
                </a:lnTo>
                <a:lnTo>
                  <a:pt x="55803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3" name="bg object 83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242538" y="814380"/>
            <a:ext cx="65176" cy="70116"/>
          </a:xfrm>
          <a:prstGeom prst="rect">
            <a:avLst/>
          </a:prstGeom>
        </p:spPr>
      </p:pic>
      <p:sp>
        <p:nvSpPr>
          <p:cNvPr id="84" name="bg object 84"/>
          <p:cNvSpPr/>
          <p:nvPr/>
        </p:nvSpPr>
        <p:spPr>
          <a:xfrm>
            <a:off x="7574133" y="803034"/>
            <a:ext cx="78740" cy="60960"/>
          </a:xfrm>
          <a:custGeom>
            <a:avLst/>
            <a:gdLst/>
            <a:ahLst/>
            <a:cxnLst/>
            <a:rect l="l" t="t" r="r" b="b"/>
            <a:pathLst>
              <a:path w="78740" h="60959">
                <a:moveTo>
                  <a:pt x="35432" y="0"/>
                </a:moveTo>
                <a:lnTo>
                  <a:pt x="0" y="52806"/>
                </a:lnTo>
                <a:lnTo>
                  <a:pt x="11912" y="60794"/>
                </a:lnTo>
                <a:lnTo>
                  <a:pt x="37172" y="23139"/>
                </a:lnTo>
                <a:lnTo>
                  <a:pt x="67779" y="56591"/>
                </a:lnTo>
                <a:lnTo>
                  <a:pt x="78358" y="46913"/>
                </a:lnTo>
                <a:lnTo>
                  <a:pt x="3543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85" name="bg object 85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461434" y="810161"/>
            <a:ext cx="64439" cy="75260"/>
          </a:xfrm>
          <a:prstGeom prst="rect">
            <a:avLst/>
          </a:prstGeom>
        </p:spPr>
      </p:pic>
      <p:sp>
        <p:nvSpPr>
          <p:cNvPr id="86" name="bg object 86"/>
          <p:cNvSpPr/>
          <p:nvPr/>
        </p:nvSpPr>
        <p:spPr>
          <a:xfrm>
            <a:off x="8026481" y="818182"/>
            <a:ext cx="63500" cy="62865"/>
          </a:xfrm>
          <a:custGeom>
            <a:avLst/>
            <a:gdLst/>
            <a:ahLst/>
            <a:cxnLst/>
            <a:rect l="l" t="t" r="r" b="b"/>
            <a:pathLst>
              <a:path w="63500" h="62865">
                <a:moveTo>
                  <a:pt x="0" y="0"/>
                </a:moveTo>
                <a:lnTo>
                  <a:pt x="11391" y="62572"/>
                </a:lnTo>
                <a:lnTo>
                  <a:pt x="25501" y="59994"/>
                </a:lnTo>
                <a:lnTo>
                  <a:pt x="17386" y="15392"/>
                </a:lnTo>
                <a:lnTo>
                  <a:pt x="62649" y="18059"/>
                </a:lnTo>
                <a:lnTo>
                  <a:pt x="63487" y="3746"/>
                </a:lnTo>
                <a:lnTo>
                  <a:pt x="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g object 87"/>
          <p:cNvSpPr/>
          <p:nvPr/>
        </p:nvSpPr>
        <p:spPr>
          <a:xfrm>
            <a:off x="9565595" y="804038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5">
                <a:moveTo>
                  <a:pt x="44564" y="0"/>
                </a:moveTo>
                <a:lnTo>
                  <a:pt x="0" y="45364"/>
                </a:lnTo>
                <a:lnTo>
                  <a:pt x="54610" y="77939"/>
                </a:lnTo>
                <a:lnTo>
                  <a:pt x="61963" y="65620"/>
                </a:lnTo>
                <a:lnTo>
                  <a:pt x="23037" y="42392"/>
                </a:lnTo>
                <a:lnTo>
                  <a:pt x="54800" y="10058"/>
                </a:lnTo>
                <a:lnTo>
                  <a:pt x="4456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g object 88"/>
          <p:cNvSpPr/>
          <p:nvPr/>
        </p:nvSpPr>
        <p:spPr>
          <a:xfrm>
            <a:off x="10464310" y="79526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5313" y="0"/>
                </a:moveTo>
                <a:lnTo>
                  <a:pt x="0" y="44615"/>
                </a:lnTo>
                <a:lnTo>
                  <a:pt x="54063" y="78092"/>
                </a:lnTo>
                <a:lnTo>
                  <a:pt x="61607" y="65900"/>
                </a:lnTo>
                <a:lnTo>
                  <a:pt x="23063" y="42024"/>
                </a:lnTo>
                <a:lnTo>
                  <a:pt x="55384" y="10223"/>
                </a:lnTo>
                <a:lnTo>
                  <a:pt x="45313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g object 89"/>
          <p:cNvSpPr/>
          <p:nvPr/>
        </p:nvSpPr>
        <p:spPr>
          <a:xfrm>
            <a:off x="10243039" y="79314"/>
            <a:ext cx="61594" cy="78105"/>
          </a:xfrm>
          <a:custGeom>
            <a:avLst/>
            <a:gdLst/>
            <a:ahLst/>
            <a:cxnLst/>
            <a:rect l="l" t="t" r="r" b="b"/>
            <a:pathLst>
              <a:path w="61595" h="78104">
                <a:moveTo>
                  <a:pt x="45402" y="0"/>
                </a:moveTo>
                <a:lnTo>
                  <a:pt x="0" y="44513"/>
                </a:lnTo>
                <a:lnTo>
                  <a:pt x="54000" y="78104"/>
                </a:lnTo>
                <a:lnTo>
                  <a:pt x="61582" y="65925"/>
                </a:lnTo>
                <a:lnTo>
                  <a:pt x="23075" y="41973"/>
                </a:lnTo>
                <a:lnTo>
                  <a:pt x="55448" y="10236"/>
                </a:lnTo>
                <a:lnTo>
                  <a:pt x="4540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g object 90"/>
          <p:cNvSpPr/>
          <p:nvPr/>
        </p:nvSpPr>
        <p:spPr>
          <a:xfrm>
            <a:off x="10021787" y="79107"/>
            <a:ext cx="61594" cy="78105"/>
          </a:xfrm>
          <a:custGeom>
            <a:avLst/>
            <a:gdLst/>
            <a:ahLst/>
            <a:cxnLst/>
            <a:rect l="l" t="t" r="r" b="b"/>
            <a:pathLst>
              <a:path w="61595" h="78104">
                <a:moveTo>
                  <a:pt x="45389" y="0"/>
                </a:moveTo>
                <a:lnTo>
                  <a:pt x="0" y="44551"/>
                </a:lnTo>
                <a:lnTo>
                  <a:pt x="54013" y="78104"/>
                </a:lnTo>
                <a:lnTo>
                  <a:pt x="61582" y="65925"/>
                </a:lnTo>
                <a:lnTo>
                  <a:pt x="23075" y="41998"/>
                </a:lnTo>
                <a:lnTo>
                  <a:pt x="55435" y="10236"/>
                </a:lnTo>
                <a:lnTo>
                  <a:pt x="45389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g object 91"/>
          <p:cNvSpPr/>
          <p:nvPr/>
        </p:nvSpPr>
        <p:spPr>
          <a:xfrm>
            <a:off x="9800540" y="78910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5250" y="0"/>
                </a:moveTo>
                <a:lnTo>
                  <a:pt x="0" y="44691"/>
                </a:lnTo>
                <a:lnTo>
                  <a:pt x="54127" y="78079"/>
                </a:lnTo>
                <a:lnTo>
                  <a:pt x="61658" y="65874"/>
                </a:lnTo>
                <a:lnTo>
                  <a:pt x="23088" y="42062"/>
                </a:lnTo>
                <a:lnTo>
                  <a:pt x="55333" y="10210"/>
                </a:lnTo>
                <a:lnTo>
                  <a:pt x="4525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g object 92"/>
          <p:cNvSpPr/>
          <p:nvPr/>
        </p:nvSpPr>
        <p:spPr>
          <a:xfrm>
            <a:off x="10569961" y="261037"/>
            <a:ext cx="63500" cy="77470"/>
          </a:xfrm>
          <a:custGeom>
            <a:avLst/>
            <a:gdLst/>
            <a:ahLst/>
            <a:cxnLst/>
            <a:rect l="l" t="t" r="r" b="b"/>
            <a:pathLst>
              <a:path w="63500" h="77470">
                <a:moveTo>
                  <a:pt x="42291" y="0"/>
                </a:moveTo>
                <a:lnTo>
                  <a:pt x="0" y="47498"/>
                </a:lnTo>
                <a:lnTo>
                  <a:pt x="56159" y="77343"/>
                </a:lnTo>
                <a:lnTo>
                  <a:pt x="62890" y="64681"/>
                </a:lnTo>
                <a:lnTo>
                  <a:pt x="22847" y="43408"/>
                </a:lnTo>
                <a:lnTo>
                  <a:pt x="52984" y="9537"/>
                </a:lnTo>
                <a:lnTo>
                  <a:pt x="4229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g object 93"/>
          <p:cNvSpPr/>
          <p:nvPr/>
        </p:nvSpPr>
        <p:spPr>
          <a:xfrm>
            <a:off x="10348762" y="260911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43027" y="0"/>
                </a:moveTo>
                <a:lnTo>
                  <a:pt x="0" y="46824"/>
                </a:lnTo>
                <a:lnTo>
                  <a:pt x="55664" y="77558"/>
                </a:lnTo>
                <a:lnTo>
                  <a:pt x="62598" y="64998"/>
                </a:lnTo>
                <a:lnTo>
                  <a:pt x="22910" y="43091"/>
                </a:lnTo>
                <a:lnTo>
                  <a:pt x="53594" y="9702"/>
                </a:lnTo>
                <a:lnTo>
                  <a:pt x="43027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g object 94"/>
          <p:cNvSpPr/>
          <p:nvPr/>
        </p:nvSpPr>
        <p:spPr>
          <a:xfrm>
            <a:off x="10127570" y="260826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43662" y="0"/>
                </a:moveTo>
                <a:lnTo>
                  <a:pt x="0" y="46228"/>
                </a:lnTo>
                <a:lnTo>
                  <a:pt x="55245" y="77724"/>
                </a:lnTo>
                <a:lnTo>
                  <a:pt x="62344" y="65265"/>
                </a:lnTo>
                <a:lnTo>
                  <a:pt x="22948" y="42811"/>
                </a:lnTo>
                <a:lnTo>
                  <a:pt x="54089" y="9855"/>
                </a:lnTo>
                <a:lnTo>
                  <a:pt x="4366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g object 95"/>
          <p:cNvSpPr/>
          <p:nvPr/>
        </p:nvSpPr>
        <p:spPr>
          <a:xfrm>
            <a:off x="9906374" y="260772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4221" y="0"/>
                </a:moveTo>
                <a:lnTo>
                  <a:pt x="0" y="45707"/>
                </a:lnTo>
                <a:lnTo>
                  <a:pt x="54876" y="77850"/>
                </a:lnTo>
                <a:lnTo>
                  <a:pt x="62128" y="65481"/>
                </a:lnTo>
                <a:lnTo>
                  <a:pt x="22999" y="42557"/>
                </a:lnTo>
                <a:lnTo>
                  <a:pt x="54521" y="9969"/>
                </a:lnTo>
                <a:lnTo>
                  <a:pt x="4422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6" name="bg object 9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0460104" y="442106"/>
            <a:ext cx="63652" cy="76593"/>
          </a:xfrm>
          <a:prstGeom prst="rect">
            <a:avLst/>
          </a:prstGeom>
        </p:spPr>
      </p:pic>
      <p:sp>
        <p:nvSpPr>
          <p:cNvPr id="97" name="bg object 97"/>
          <p:cNvSpPr/>
          <p:nvPr/>
        </p:nvSpPr>
        <p:spPr>
          <a:xfrm>
            <a:off x="10238913" y="442081"/>
            <a:ext cx="63500" cy="77470"/>
          </a:xfrm>
          <a:custGeom>
            <a:avLst/>
            <a:gdLst/>
            <a:ahLst/>
            <a:cxnLst/>
            <a:rect l="l" t="t" r="r" b="b"/>
            <a:pathLst>
              <a:path w="63500" h="77470">
                <a:moveTo>
                  <a:pt x="41287" y="0"/>
                </a:moveTo>
                <a:lnTo>
                  <a:pt x="0" y="48361"/>
                </a:lnTo>
                <a:lnTo>
                  <a:pt x="56756" y="77038"/>
                </a:lnTo>
                <a:lnTo>
                  <a:pt x="63220" y="64236"/>
                </a:lnTo>
                <a:lnTo>
                  <a:pt x="22758" y="43789"/>
                </a:lnTo>
                <a:lnTo>
                  <a:pt x="52197" y="9309"/>
                </a:lnTo>
                <a:lnTo>
                  <a:pt x="41287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g object 98"/>
          <p:cNvSpPr/>
          <p:nvPr/>
        </p:nvSpPr>
        <p:spPr>
          <a:xfrm>
            <a:off x="10017729" y="442099"/>
            <a:ext cx="62865" cy="77470"/>
          </a:xfrm>
          <a:custGeom>
            <a:avLst/>
            <a:gdLst/>
            <a:ahLst/>
            <a:cxnLst/>
            <a:rect l="l" t="t" r="r" b="b"/>
            <a:pathLst>
              <a:path w="62865" h="77470">
                <a:moveTo>
                  <a:pt x="42506" y="0"/>
                </a:moveTo>
                <a:lnTo>
                  <a:pt x="0" y="47294"/>
                </a:lnTo>
                <a:lnTo>
                  <a:pt x="56006" y="77419"/>
                </a:lnTo>
                <a:lnTo>
                  <a:pt x="62801" y="64782"/>
                </a:lnTo>
                <a:lnTo>
                  <a:pt x="22872" y="43307"/>
                </a:lnTo>
                <a:lnTo>
                  <a:pt x="53187" y="9588"/>
                </a:lnTo>
                <a:lnTo>
                  <a:pt x="42506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g object 99"/>
          <p:cNvSpPr/>
          <p:nvPr/>
        </p:nvSpPr>
        <p:spPr>
          <a:xfrm>
            <a:off x="9796557" y="442181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43675" y="0"/>
                </a:moveTo>
                <a:lnTo>
                  <a:pt x="0" y="46228"/>
                </a:lnTo>
                <a:lnTo>
                  <a:pt x="55245" y="77724"/>
                </a:lnTo>
                <a:lnTo>
                  <a:pt x="62344" y="65265"/>
                </a:lnTo>
                <a:lnTo>
                  <a:pt x="22961" y="42811"/>
                </a:lnTo>
                <a:lnTo>
                  <a:pt x="54102" y="9855"/>
                </a:lnTo>
                <a:lnTo>
                  <a:pt x="43675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0" name="bg object 10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0565709" y="622955"/>
            <a:ext cx="64503" cy="75069"/>
          </a:xfrm>
          <a:prstGeom prst="rect">
            <a:avLst/>
          </a:prstGeom>
        </p:spPr>
      </p:pic>
      <p:pic>
        <p:nvPicPr>
          <p:cNvPr id="101" name="bg object 10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0344434" y="622902"/>
            <a:ext cx="64084" cy="75946"/>
          </a:xfrm>
          <a:prstGeom prst="rect">
            <a:avLst/>
          </a:prstGeom>
        </p:spPr>
      </p:pic>
      <p:pic>
        <p:nvPicPr>
          <p:cNvPr id="102" name="bg object 102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0123192" y="622955"/>
            <a:ext cx="63588" cy="76657"/>
          </a:xfrm>
          <a:prstGeom prst="rect">
            <a:avLst/>
          </a:prstGeom>
        </p:spPr>
      </p:pic>
      <p:sp>
        <p:nvSpPr>
          <p:cNvPr id="103" name="bg object 103"/>
          <p:cNvSpPr/>
          <p:nvPr/>
        </p:nvSpPr>
        <p:spPr>
          <a:xfrm>
            <a:off x="9901969" y="623074"/>
            <a:ext cx="63500" cy="77470"/>
          </a:xfrm>
          <a:custGeom>
            <a:avLst/>
            <a:gdLst/>
            <a:ahLst/>
            <a:cxnLst/>
            <a:rect l="l" t="t" r="r" b="b"/>
            <a:pathLst>
              <a:path w="63500" h="77469">
                <a:moveTo>
                  <a:pt x="42011" y="0"/>
                </a:moveTo>
                <a:lnTo>
                  <a:pt x="0" y="47739"/>
                </a:lnTo>
                <a:lnTo>
                  <a:pt x="56324" y="77266"/>
                </a:lnTo>
                <a:lnTo>
                  <a:pt x="62979" y="64566"/>
                </a:lnTo>
                <a:lnTo>
                  <a:pt x="22834" y="43510"/>
                </a:lnTo>
                <a:lnTo>
                  <a:pt x="52781" y="9474"/>
                </a:lnTo>
                <a:lnTo>
                  <a:pt x="4201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8" name="bg object 108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0455919" y="803395"/>
            <a:ext cx="64782" cy="74244"/>
          </a:xfrm>
          <a:prstGeom prst="rect">
            <a:avLst/>
          </a:prstGeom>
        </p:spPr>
      </p:pic>
      <p:pic>
        <p:nvPicPr>
          <p:cNvPr id="109" name="bg object 109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0234522" y="803373"/>
            <a:ext cx="64350" cy="75463"/>
          </a:xfrm>
          <a:prstGeom prst="rect">
            <a:avLst/>
          </a:prstGeom>
        </p:spPr>
      </p:pic>
      <p:pic>
        <p:nvPicPr>
          <p:cNvPr id="110" name="bg object 110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0013182" y="803483"/>
            <a:ext cx="63741" cy="76466"/>
          </a:xfrm>
          <a:prstGeom prst="rect">
            <a:avLst/>
          </a:prstGeom>
        </p:spPr>
      </p:pic>
      <p:sp>
        <p:nvSpPr>
          <p:cNvPr id="111" name="bg object 111"/>
          <p:cNvSpPr/>
          <p:nvPr/>
        </p:nvSpPr>
        <p:spPr>
          <a:xfrm>
            <a:off x="9791898" y="803689"/>
            <a:ext cx="63500" cy="77470"/>
          </a:xfrm>
          <a:custGeom>
            <a:avLst/>
            <a:gdLst/>
            <a:ahLst/>
            <a:cxnLst/>
            <a:rect l="l" t="t" r="r" b="b"/>
            <a:pathLst>
              <a:path w="63500" h="77469">
                <a:moveTo>
                  <a:pt x="42062" y="0"/>
                </a:moveTo>
                <a:lnTo>
                  <a:pt x="0" y="47713"/>
                </a:lnTo>
                <a:lnTo>
                  <a:pt x="56299" y="77279"/>
                </a:lnTo>
                <a:lnTo>
                  <a:pt x="62966" y="64579"/>
                </a:lnTo>
                <a:lnTo>
                  <a:pt x="22834" y="43510"/>
                </a:lnTo>
                <a:lnTo>
                  <a:pt x="52819" y="9486"/>
                </a:lnTo>
                <a:lnTo>
                  <a:pt x="4206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g object 112"/>
          <p:cNvSpPr/>
          <p:nvPr/>
        </p:nvSpPr>
        <p:spPr>
          <a:xfrm>
            <a:off x="7925444" y="264108"/>
            <a:ext cx="62230" cy="64135"/>
          </a:xfrm>
          <a:custGeom>
            <a:avLst/>
            <a:gdLst/>
            <a:ahLst/>
            <a:cxnLst/>
            <a:rect l="l" t="t" r="r" b="b"/>
            <a:pathLst>
              <a:path w="62229" h="64134">
                <a:moveTo>
                  <a:pt x="14350" y="0"/>
                </a:moveTo>
                <a:lnTo>
                  <a:pt x="0" y="88"/>
                </a:lnTo>
                <a:lnTo>
                  <a:pt x="368" y="63677"/>
                </a:lnTo>
                <a:lnTo>
                  <a:pt x="62064" y="48285"/>
                </a:lnTo>
                <a:lnTo>
                  <a:pt x="58597" y="34366"/>
                </a:lnTo>
                <a:lnTo>
                  <a:pt x="14604" y="45339"/>
                </a:lnTo>
                <a:lnTo>
                  <a:pt x="1435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3" name="bg object 113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7458578" y="265105"/>
            <a:ext cx="69303" cy="65125"/>
          </a:xfrm>
          <a:prstGeom prst="rect">
            <a:avLst/>
          </a:prstGeom>
        </p:spPr>
      </p:pic>
      <p:pic>
        <p:nvPicPr>
          <p:cNvPr id="114" name="bg object 114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7711907" y="266708"/>
            <a:ext cx="67919" cy="64973"/>
          </a:xfrm>
          <a:prstGeom prst="rect">
            <a:avLst/>
          </a:prstGeom>
        </p:spPr>
      </p:pic>
      <p:grpSp>
        <p:nvGrpSpPr>
          <p:cNvPr id="7" name="object 3">
            <a:extLst>
              <a:ext uri="{FF2B5EF4-FFF2-40B4-BE49-F238E27FC236}">
                <a16:creationId xmlns:a16="http://schemas.microsoft.com/office/drawing/2014/main" id="{20ED3B2B-3CF4-A798-60C3-4E4A070ECCA5}"/>
              </a:ext>
            </a:extLst>
          </p:cNvPr>
          <p:cNvGrpSpPr/>
          <p:nvPr userDrawn="1"/>
        </p:nvGrpSpPr>
        <p:grpSpPr>
          <a:xfrm>
            <a:off x="0" y="12"/>
            <a:ext cx="1944370" cy="875030"/>
            <a:chOff x="0" y="12"/>
            <a:chExt cx="1944370" cy="875030"/>
          </a:xfrm>
        </p:grpSpPr>
        <p:sp>
          <p:nvSpPr>
            <p:cNvPr id="8" name="object 4">
              <a:extLst>
                <a:ext uri="{FF2B5EF4-FFF2-40B4-BE49-F238E27FC236}">
                  <a16:creationId xmlns:a16="http://schemas.microsoft.com/office/drawing/2014/main" id="{2658C565-5EB4-6AD9-DAA5-2C25CBD624AE}"/>
                </a:ext>
              </a:extLst>
            </p:cNvPr>
            <p:cNvSpPr/>
            <p:nvPr/>
          </p:nvSpPr>
          <p:spPr>
            <a:xfrm>
              <a:off x="0" y="12"/>
              <a:ext cx="1944370" cy="875030"/>
            </a:xfrm>
            <a:custGeom>
              <a:avLst/>
              <a:gdLst/>
              <a:ahLst/>
              <a:cxnLst/>
              <a:rect l="l" t="t" r="r" b="b"/>
              <a:pathLst>
                <a:path w="1944370" h="875030">
                  <a:moveTo>
                    <a:pt x="1944001" y="0"/>
                  </a:moveTo>
                  <a:lnTo>
                    <a:pt x="0" y="0"/>
                  </a:lnTo>
                  <a:lnTo>
                    <a:pt x="0" y="874814"/>
                  </a:lnTo>
                  <a:lnTo>
                    <a:pt x="1944001" y="874814"/>
                  </a:lnTo>
                  <a:lnTo>
                    <a:pt x="1944001" y="0"/>
                  </a:lnTo>
                  <a:close/>
                </a:path>
              </a:pathLst>
            </a:custGeom>
            <a:solidFill>
              <a:srgbClr val="2EA8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5">
              <a:extLst>
                <a:ext uri="{FF2B5EF4-FFF2-40B4-BE49-F238E27FC236}">
                  <a16:creationId xmlns:a16="http://schemas.microsoft.com/office/drawing/2014/main" id="{F8F75647-BD03-60F8-00B7-3F49BB70441A}"/>
                </a:ext>
              </a:extLst>
            </p:cNvPr>
            <p:cNvSpPr/>
            <p:nvPr/>
          </p:nvSpPr>
          <p:spPr>
            <a:xfrm>
              <a:off x="1305069" y="183902"/>
              <a:ext cx="51435" cy="51435"/>
            </a:xfrm>
            <a:custGeom>
              <a:avLst/>
              <a:gdLst/>
              <a:ahLst/>
              <a:cxnLst/>
              <a:rect l="l" t="t" r="r" b="b"/>
              <a:pathLst>
                <a:path w="51434" h="51435">
                  <a:moveTo>
                    <a:pt x="25552" y="0"/>
                  </a:moveTo>
                  <a:lnTo>
                    <a:pt x="0" y="25552"/>
                  </a:lnTo>
                  <a:lnTo>
                    <a:pt x="25552" y="51092"/>
                  </a:lnTo>
                  <a:lnTo>
                    <a:pt x="51092" y="25552"/>
                  </a:lnTo>
                  <a:lnTo>
                    <a:pt x="25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6">
              <a:extLst>
                <a:ext uri="{FF2B5EF4-FFF2-40B4-BE49-F238E27FC236}">
                  <a16:creationId xmlns:a16="http://schemas.microsoft.com/office/drawing/2014/main" id="{E4A59BE7-B752-400E-77E1-894F440D5888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746817" y="183610"/>
              <a:ext cx="177571" cy="228028"/>
            </a:xfrm>
            <a:prstGeom prst="rect">
              <a:avLst/>
            </a:prstGeom>
          </p:spPr>
        </p:pic>
        <p:sp>
          <p:nvSpPr>
            <p:cNvPr id="11" name="object 7">
              <a:extLst>
                <a:ext uri="{FF2B5EF4-FFF2-40B4-BE49-F238E27FC236}">
                  <a16:creationId xmlns:a16="http://schemas.microsoft.com/office/drawing/2014/main" id="{46536B64-537C-CB24-FC32-2A8349BD6AB9}"/>
                </a:ext>
              </a:extLst>
            </p:cNvPr>
            <p:cNvSpPr/>
            <p:nvPr/>
          </p:nvSpPr>
          <p:spPr>
            <a:xfrm>
              <a:off x="947470" y="185152"/>
              <a:ext cx="815340" cy="224154"/>
            </a:xfrm>
            <a:custGeom>
              <a:avLst/>
              <a:gdLst/>
              <a:ahLst/>
              <a:cxnLst/>
              <a:rect l="l" t="t" r="r" b="b"/>
              <a:pathLst>
                <a:path w="815339" h="224154">
                  <a:moveTo>
                    <a:pt x="141262" y="60934"/>
                  </a:moveTo>
                  <a:lnTo>
                    <a:pt x="102171" y="60934"/>
                  </a:lnTo>
                  <a:lnTo>
                    <a:pt x="102171" y="169570"/>
                  </a:lnTo>
                  <a:lnTo>
                    <a:pt x="96761" y="175602"/>
                  </a:lnTo>
                  <a:lnTo>
                    <a:pt x="88734" y="181368"/>
                  </a:lnTo>
                  <a:lnTo>
                    <a:pt x="78574" y="185699"/>
                  </a:lnTo>
                  <a:lnTo>
                    <a:pt x="66776" y="187413"/>
                  </a:lnTo>
                  <a:lnTo>
                    <a:pt x="56730" y="186359"/>
                  </a:lnTo>
                  <a:lnTo>
                    <a:pt x="47840" y="182181"/>
                  </a:lnTo>
                  <a:lnTo>
                    <a:pt x="41490" y="173393"/>
                  </a:lnTo>
                  <a:lnTo>
                    <a:pt x="39077" y="158483"/>
                  </a:lnTo>
                  <a:lnTo>
                    <a:pt x="39077" y="60934"/>
                  </a:lnTo>
                  <a:lnTo>
                    <a:pt x="0" y="60934"/>
                  </a:lnTo>
                  <a:lnTo>
                    <a:pt x="0" y="167106"/>
                  </a:lnTo>
                  <a:lnTo>
                    <a:pt x="4546" y="192989"/>
                  </a:lnTo>
                  <a:lnTo>
                    <a:pt x="17030" y="210337"/>
                  </a:lnTo>
                  <a:lnTo>
                    <a:pt x="35699" y="220065"/>
                  </a:lnTo>
                  <a:lnTo>
                    <a:pt x="58775" y="223100"/>
                  </a:lnTo>
                  <a:lnTo>
                    <a:pt x="74091" y="221513"/>
                  </a:lnTo>
                  <a:lnTo>
                    <a:pt x="86474" y="217563"/>
                  </a:lnTo>
                  <a:lnTo>
                    <a:pt x="96075" y="212458"/>
                  </a:lnTo>
                  <a:lnTo>
                    <a:pt x="103098" y="207416"/>
                  </a:lnTo>
                  <a:lnTo>
                    <a:pt x="103098" y="220040"/>
                  </a:lnTo>
                  <a:lnTo>
                    <a:pt x="141262" y="220040"/>
                  </a:lnTo>
                  <a:lnTo>
                    <a:pt x="141262" y="60934"/>
                  </a:lnTo>
                  <a:close/>
                </a:path>
                <a:path w="815339" h="224154">
                  <a:moveTo>
                    <a:pt x="349605" y="38760"/>
                  </a:moveTo>
                  <a:lnTo>
                    <a:pt x="345287" y="2146"/>
                  </a:lnTo>
                  <a:lnTo>
                    <a:pt x="337299" y="596"/>
                  </a:lnTo>
                  <a:lnTo>
                    <a:pt x="329907" y="0"/>
                  </a:lnTo>
                  <a:lnTo>
                    <a:pt x="321906" y="0"/>
                  </a:lnTo>
                  <a:lnTo>
                    <a:pt x="298399" y="3632"/>
                  </a:lnTo>
                  <a:lnTo>
                    <a:pt x="281114" y="14770"/>
                  </a:lnTo>
                  <a:lnTo>
                    <a:pt x="270306" y="33756"/>
                  </a:lnTo>
                  <a:lnTo>
                    <a:pt x="266204" y="60934"/>
                  </a:lnTo>
                  <a:lnTo>
                    <a:pt x="213271" y="60934"/>
                  </a:lnTo>
                  <a:lnTo>
                    <a:pt x="213271" y="55689"/>
                  </a:lnTo>
                  <a:lnTo>
                    <a:pt x="214668" y="46431"/>
                  </a:lnTo>
                  <a:lnTo>
                    <a:pt x="218998" y="40462"/>
                  </a:lnTo>
                  <a:lnTo>
                    <a:pt x="226364" y="37261"/>
                  </a:lnTo>
                  <a:lnTo>
                    <a:pt x="236956" y="36309"/>
                  </a:lnTo>
                  <a:lnTo>
                    <a:pt x="241274" y="36309"/>
                  </a:lnTo>
                  <a:lnTo>
                    <a:pt x="250507" y="37223"/>
                  </a:lnTo>
                  <a:lnTo>
                    <a:pt x="257581" y="38760"/>
                  </a:lnTo>
                  <a:lnTo>
                    <a:pt x="253276" y="2146"/>
                  </a:lnTo>
                  <a:lnTo>
                    <a:pt x="245275" y="596"/>
                  </a:lnTo>
                  <a:lnTo>
                    <a:pt x="237883" y="0"/>
                  </a:lnTo>
                  <a:lnTo>
                    <a:pt x="229895" y="0"/>
                  </a:lnTo>
                  <a:lnTo>
                    <a:pt x="206375" y="3632"/>
                  </a:lnTo>
                  <a:lnTo>
                    <a:pt x="189103" y="14770"/>
                  </a:lnTo>
                  <a:lnTo>
                    <a:pt x="178295" y="33756"/>
                  </a:lnTo>
                  <a:lnTo>
                    <a:pt x="174193" y="60934"/>
                  </a:lnTo>
                  <a:lnTo>
                    <a:pt x="160020" y="60934"/>
                  </a:lnTo>
                  <a:lnTo>
                    <a:pt x="152958" y="96926"/>
                  </a:lnTo>
                  <a:lnTo>
                    <a:pt x="174193" y="96926"/>
                  </a:lnTo>
                  <a:lnTo>
                    <a:pt x="174193" y="220027"/>
                  </a:lnTo>
                  <a:lnTo>
                    <a:pt x="213271" y="220027"/>
                  </a:lnTo>
                  <a:lnTo>
                    <a:pt x="213271" y="96926"/>
                  </a:lnTo>
                  <a:lnTo>
                    <a:pt x="266204" y="96926"/>
                  </a:lnTo>
                  <a:lnTo>
                    <a:pt x="266204" y="220027"/>
                  </a:lnTo>
                  <a:lnTo>
                    <a:pt x="305282" y="220027"/>
                  </a:lnTo>
                  <a:lnTo>
                    <a:pt x="305282" y="96926"/>
                  </a:lnTo>
                  <a:lnTo>
                    <a:pt x="347129" y="96926"/>
                  </a:lnTo>
                  <a:lnTo>
                    <a:pt x="347129" y="60934"/>
                  </a:lnTo>
                  <a:lnTo>
                    <a:pt x="305282" y="60934"/>
                  </a:lnTo>
                  <a:lnTo>
                    <a:pt x="305282" y="55689"/>
                  </a:lnTo>
                  <a:lnTo>
                    <a:pt x="306679" y="46431"/>
                  </a:lnTo>
                  <a:lnTo>
                    <a:pt x="311010" y="40462"/>
                  </a:lnTo>
                  <a:lnTo>
                    <a:pt x="318389" y="37261"/>
                  </a:lnTo>
                  <a:lnTo>
                    <a:pt x="328980" y="36309"/>
                  </a:lnTo>
                  <a:lnTo>
                    <a:pt x="333286" y="36309"/>
                  </a:lnTo>
                  <a:lnTo>
                    <a:pt x="342531" y="37223"/>
                  </a:lnTo>
                  <a:lnTo>
                    <a:pt x="349605" y="38760"/>
                  </a:lnTo>
                  <a:close/>
                </a:path>
                <a:path w="815339" h="224154">
                  <a:moveTo>
                    <a:pt x="402539" y="60921"/>
                  </a:moveTo>
                  <a:lnTo>
                    <a:pt x="363448" y="60921"/>
                  </a:lnTo>
                  <a:lnTo>
                    <a:pt x="363448" y="220027"/>
                  </a:lnTo>
                  <a:lnTo>
                    <a:pt x="402539" y="220027"/>
                  </a:lnTo>
                  <a:lnTo>
                    <a:pt x="402539" y="60921"/>
                  </a:lnTo>
                  <a:close/>
                </a:path>
                <a:path w="815339" h="224154">
                  <a:moveTo>
                    <a:pt x="580402" y="125552"/>
                  </a:moveTo>
                  <a:lnTo>
                    <a:pt x="571461" y="95897"/>
                  </a:lnTo>
                  <a:lnTo>
                    <a:pt x="568680" y="92011"/>
                  </a:lnTo>
                  <a:lnTo>
                    <a:pt x="556247" y="74739"/>
                  </a:lnTo>
                  <a:lnTo>
                    <a:pt x="535470" y="62471"/>
                  </a:lnTo>
                  <a:lnTo>
                    <a:pt x="535470" y="108927"/>
                  </a:lnTo>
                  <a:lnTo>
                    <a:pt x="460692" y="143090"/>
                  </a:lnTo>
                  <a:lnTo>
                    <a:pt x="463118" y="123952"/>
                  </a:lnTo>
                  <a:lnTo>
                    <a:pt x="471805" y="107632"/>
                  </a:lnTo>
                  <a:lnTo>
                    <a:pt x="486791" y="96278"/>
                  </a:lnTo>
                  <a:lnTo>
                    <a:pt x="508088" y="92011"/>
                  </a:lnTo>
                  <a:lnTo>
                    <a:pt x="517385" y="93192"/>
                  </a:lnTo>
                  <a:lnTo>
                    <a:pt x="525233" y="96558"/>
                  </a:lnTo>
                  <a:lnTo>
                    <a:pt x="531368" y="101879"/>
                  </a:lnTo>
                  <a:lnTo>
                    <a:pt x="535470" y="108927"/>
                  </a:lnTo>
                  <a:lnTo>
                    <a:pt x="535470" y="62471"/>
                  </a:lnTo>
                  <a:lnTo>
                    <a:pt x="534784" y="62064"/>
                  </a:lnTo>
                  <a:lnTo>
                    <a:pt x="507161" y="57848"/>
                  </a:lnTo>
                  <a:lnTo>
                    <a:pt x="472008" y="64325"/>
                  </a:lnTo>
                  <a:lnTo>
                    <a:pt x="444804" y="82156"/>
                  </a:lnTo>
                  <a:lnTo>
                    <a:pt x="427228" y="109004"/>
                  </a:lnTo>
                  <a:lnTo>
                    <a:pt x="420992" y="142468"/>
                  </a:lnTo>
                  <a:lnTo>
                    <a:pt x="426339" y="173609"/>
                  </a:lnTo>
                  <a:lnTo>
                    <a:pt x="442341" y="199491"/>
                  </a:lnTo>
                  <a:lnTo>
                    <a:pt x="468896" y="217182"/>
                  </a:lnTo>
                  <a:lnTo>
                    <a:pt x="505929" y="223723"/>
                  </a:lnTo>
                  <a:lnTo>
                    <a:pt x="524891" y="222478"/>
                  </a:lnTo>
                  <a:lnTo>
                    <a:pt x="542429" y="218770"/>
                  </a:lnTo>
                  <a:lnTo>
                    <a:pt x="559117" y="212686"/>
                  </a:lnTo>
                  <a:lnTo>
                    <a:pt x="575475" y="204330"/>
                  </a:lnTo>
                  <a:lnTo>
                    <a:pt x="570128" y="189255"/>
                  </a:lnTo>
                  <a:lnTo>
                    <a:pt x="563473" y="170484"/>
                  </a:lnTo>
                  <a:lnTo>
                    <a:pt x="550291" y="178485"/>
                  </a:lnTo>
                  <a:lnTo>
                    <a:pt x="537171" y="184378"/>
                  </a:lnTo>
                  <a:lnTo>
                    <a:pt x="523582" y="188010"/>
                  </a:lnTo>
                  <a:lnTo>
                    <a:pt x="509016" y="189255"/>
                  </a:lnTo>
                  <a:lnTo>
                    <a:pt x="497649" y="188518"/>
                  </a:lnTo>
                  <a:lnTo>
                    <a:pt x="487540" y="186143"/>
                  </a:lnTo>
                  <a:lnTo>
                    <a:pt x="478713" y="181851"/>
                  </a:lnTo>
                  <a:lnTo>
                    <a:pt x="471157" y="175399"/>
                  </a:lnTo>
                  <a:lnTo>
                    <a:pt x="541959" y="143090"/>
                  </a:lnTo>
                  <a:lnTo>
                    <a:pt x="580402" y="125552"/>
                  </a:lnTo>
                  <a:close/>
                </a:path>
                <a:path w="815339" h="224154">
                  <a:moveTo>
                    <a:pt x="634873" y="2451"/>
                  </a:moveTo>
                  <a:lnTo>
                    <a:pt x="595795" y="7378"/>
                  </a:lnTo>
                  <a:lnTo>
                    <a:pt x="595795" y="220027"/>
                  </a:lnTo>
                  <a:lnTo>
                    <a:pt x="634873" y="220027"/>
                  </a:lnTo>
                  <a:lnTo>
                    <a:pt x="634873" y="2451"/>
                  </a:lnTo>
                  <a:close/>
                </a:path>
                <a:path w="815339" h="224154">
                  <a:moveTo>
                    <a:pt x="815213" y="2451"/>
                  </a:moveTo>
                  <a:lnTo>
                    <a:pt x="776122" y="7378"/>
                  </a:lnTo>
                  <a:lnTo>
                    <a:pt x="776122" y="71996"/>
                  </a:lnTo>
                  <a:lnTo>
                    <a:pt x="776122" y="114782"/>
                  </a:lnTo>
                  <a:lnTo>
                    <a:pt x="776122" y="167716"/>
                  </a:lnTo>
                  <a:lnTo>
                    <a:pt x="767842" y="175158"/>
                  </a:lnTo>
                  <a:lnTo>
                    <a:pt x="758088" y="181330"/>
                  </a:lnTo>
                  <a:lnTo>
                    <a:pt x="746658" y="185547"/>
                  </a:lnTo>
                  <a:lnTo>
                    <a:pt x="733348" y="187096"/>
                  </a:lnTo>
                  <a:lnTo>
                    <a:pt x="715340" y="183324"/>
                  </a:lnTo>
                  <a:lnTo>
                    <a:pt x="702995" y="173215"/>
                  </a:lnTo>
                  <a:lnTo>
                    <a:pt x="695921" y="158673"/>
                  </a:lnTo>
                  <a:lnTo>
                    <a:pt x="693648" y="141554"/>
                  </a:lnTo>
                  <a:lnTo>
                    <a:pt x="696302" y="122809"/>
                  </a:lnTo>
                  <a:lnTo>
                    <a:pt x="704189" y="107670"/>
                  </a:lnTo>
                  <a:lnTo>
                    <a:pt x="717283" y="97548"/>
                  </a:lnTo>
                  <a:lnTo>
                    <a:pt x="735495" y="93853"/>
                  </a:lnTo>
                  <a:lnTo>
                    <a:pt x="748169" y="95529"/>
                  </a:lnTo>
                  <a:lnTo>
                    <a:pt x="759282" y="100050"/>
                  </a:lnTo>
                  <a:lnTo>
                    <a:pt x="768654" y="106718"/>
                  </a:lnTo>
                  <a:lnTo>
                    <a:pt x="776122" y="114782"/>
                  </a:lnTo>
                  <a:lnTo>
                    <a:pt x="776122" y="71996"/>
                  </a:lnTo>
                  <a:lnTo>
                    <a:pt x="769175" y="67195"/>
                  </a:lnTo>
                  <a:lnTo>
                    <a:pt x="759701" y="62623"/>
                  </a:lnTo>
                  <a:lnTo>
                    <a:pt x="747522" y="59194"/>
                  </a:lnTo>
                  <a:lnTo>
                    <a:pt x="732421" y="57848"/>
                  </a:lnTo>
                  <a:lnTo>
                    <a:pt x="701243" y="63512"/>
                  </a:lnTo>
                  <a:lnTo>
                    <a:pt x="676148" y="79781"/>
                  </a:lnTo>
                  <a:lnTo>
                    <a:pt x="659422" y="105638"/>
                  </a:lnTo>
                  <a:lnTo>
                    <a:pt x="653338" y="140017"/>
                  </a:lnTo>
                  <a:lnTo>
                    <a:pt x="659409" y="177279"/>
                  </a:lnTo>
                  <a:lnTo>
                    <a:pt x="675614" y="203136"/>
                  </a:lnTo>
                  <a:lnTo>
                    <a:pt x="698906" y="218211"/>
                  </a:lnTo>
                  <a:lnTo>
                    <a:pt x="726262" y="223100"/>
                  </a:lnTo>
                  <a:lnTo>
                    <a:pt x="742899" y="221754"/>
                  </a:lnTo>
                  <a:lnTo>
                    <a:pt x="756589" y="218033"/>
                  </a:lnTo>
                  <a:lnTo>
                    <a:pt x="767740" y="212458"/>
                  </a:lnTo>
                  <a:lnTo>
                    <a:pt x="776744" y="205562"/>
                  </a:lnTo>
                  <a:lnTo>
                    <a:pt x="776744" y="220027"/>
                  </a:lnTo>
                  <a:lnTo>
                    <a:pt x="815213" y="220027"/>
                  </a:lnTo>
                  <a:lnTo>
                    <a:pt x="815213" y="205562"/>
                  </a:lnTo>
                  <a:lnTo>
                    <a:pt x="815213" y="187096"/>
                  </a:lnTo>
                  <a:lnTo>
                    <a:pt x="815213" y="93853"/>
                  </a:lnTo>
                  <a:lnTo>
                    <a:pt x="815213" y="71996"/>
                  </a:lnTo>
                  <a:lnTo>
                    <a:pt x="815213" y="245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8">
              <a:extLst>
                <a:ext uri="{FF2B5EF4-FFF2-40B4-BE49-F238E27FC236}">
                  <a16:creationId xmlns:a16="http://schemas.microsoft.com/office/drawing/2014/main" id="{7F8ABAEA-B325-8B55-157D-12A01B6364FC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273685" y="449472"/>
              <a:ext cx="311740" cy="220045"/>
            </a:xfrm>
            <a:prstGeom prst="rect">
              <a:avLst/>
            </a:prstGeom>
          </p:spPr>
        </p:pic>
        <p:sp>
          <p:nvSpPr>
            <p:cNvPr id="13" name="object 9">
              <a:extLst>
                <a:ext uri="{FF2B5EF4-FFF2-40B4-BE49-F238E27FC236}">
                  <a16:creationId xmlns:a16="http://schemas.microsoft.com/office/drawing/2014/main" id="{7AFEF030-BD4D-1024-624F-020F3D6C48F0}"/>
                </a:ext>
              </a:extLst>
            </p:cNvPr>
            <p:cNvSpPr/>
            <p:nvPr/>
          </p:nvSpPr>
          <p:spPr>
            <a:xfrm>
              <a:off x="181406" y="177342"/>
              <a:ext cx="1069340" cy="513080"/>
            </a:xfrm>
            <a:custGeom>
              <a:avLst/>
              <a:gdLst/>
              <a:ahLst/>
              <a:cxnLst/>
              <a:rect l="l" t="t" r="r" b="b"/>
              <a:pathLst>
                <a:path w="1069340" h="513080">
                  <a:moveTo>
                    <a:pt x="443255" y="37985"/>
                  </a:moveTo>
                  <a:lnTo>
                    <a:pt x="430390" y="33794"/>
                  </a:lnTo>
                  <a:lnTo>
                    <a:pt x="430390" y="185343"/>
                  </a:lnTo>
                  <a:lnTo>
                    <a:pt x="430390" y="270802"/>
                  </a:lnTo>
                  <a:lnTo>
                    <a:pt x="266407" y="270802"/>
                  </a:lnTo>
                  <a:lnTo>
                    <a:pt x="266407" y="485686"/>
                  </a:lnTo>
                  <a:lnTo>
                    <a:pt x="264934" y="486257"/>
                  </a:lnTo>
                  <a:lnTo>
                    <a:pt x="221627" y="499364"/>
                  </a:lnTo>
                  <a:lnTo>
                    <a:pt x="212013" y="497090"/>
                  </a:lnTo>
                  <a:lnTo>
                    <a:pt x="178295" y="486244"/>
                  </a:lnTo>
                  <a:lnTo>
                    <a:pt x="176822" y="485686"/>
                  </a:lnTo>
                  <a:lnTo>
                    <a:pt x="176822" y="270802"/>
                  </a:lnTo>
                  <a:lnTo>
                    <a:pt x="12865" y="270802"/>
                  </a:lnTo>
                  <a:lnTo>
                    <a:pt x="12865" y="185343"/>
                  </a:lnTo>
                  <a:lnTo>
                    <a:pt x="176822" y="185343"/>
                  </a:lnTo>
                  <a:lnTo>
                    <a:pt x="176822" y="14351"/>
                  </a:lnTo>
                  <a:lnTo>
                    <a:pt x="177622" y="14287"/>
                  </a:lnTo>
                  <a:lnTo>
                    <a:pt x="189242" y="13639"/>
                  </a:lnTo>
                  <a:lnTo>
                    <a:pt x="200164" y="13195"/>
                  </a:lnTo>
                  <a:lnTo>
                    <a:pt x="210820" y="12941"/>
                  </a:lnTo>
                  <a:lnTo>
                    <a:pt x="230911" y="12941"/>
                  </a:lnTo>
                  <a:lnTo>
                    <a:pt x="232435" y="12941"/>
                  </a:lnTo>
                  <a:lnTo>
                    <a:pt x="243078" y="13195"/>
                  </a:lnTo>
                  <a:lnTo>
                    <a:pt x="253974" y="13639"/>
                  </a:lnTo>
                  <a:lnTo>
                    <a:pt x="266407" y="14351"/>
                  </a:lnTo>
                  <a:lnTo>
                    <a:pt x="266407" y="185343"/>
                  </a:lnTo>
                  <a:lnTo>
                    <a:pt x="430390" y="185343"/>
                  </a:lnTo>
                  <a:lnTo>
                    <a:pt x="430390" y="33794"/>
                  </a:lnTo>
                  <a:lnTo>
                    <a:pt x="394982" y="22237"/>
                  </a:lnTo>
                  <a:lnTo>
                    <a:pt x="353479" y="12865"/>
                  </a:lnTo>
                  <a:lnTo>
                    <a:pt x="347548" y="11518"/>
                  </a:lnTo>
                  <a:lnTo>
                    <a:pt x="303745" y="4902"/>
                  </a:lnTo>
                  <a:lnTo>
                    <a:pt x="266687" y="1460"/>
                  </a:lnTo>
                  <a:lnTo>
                    <a:pt x="266407" y="1435"/>
                  </a:lnTo>
                  <a:lnTo>
                    <a:pt x="253199" y="723"/>
                  </a:lnTo>
                  <a:lnTo>
                    <a:pt x="241592" y="279"/>
                  </a:lnTo>
                  <a:lnTo>
                    <a:pt x="231190" y="50"/>
                  </a:lnTo>
                  <a:lnTo>
                    <a:pt x="221627" y="0"/>
                  </a:lnTo>
                  <a:lnTo>
                    <a:pt x="212064" y="50"/>
                  </a:lnTo>
                  <a:lnTo>
                    <a:pt x="201663" y="279"/>
                  </a:lnTo>
                  <a:lnTo>
                    <a:pt x="190042" y="723"/>
                  </a:lnTo>
                  <a:lnTo>
                    <a:pt x="176822" y="1460"/>
                  </a:lnTo>
                  <a:lnTo>
                    <a:pt x="139750" y="4902"/>
                  </a:lnTo>
                  <a:lnTo>
                    <a:pt x="95935" y="11518"/>
                  </a:lnTo>
                  <a:lnTo>
                    <a:pt x="48348" y="22237"/>
                  </a:lnTo>
                  <a:lnTo>
                    <a:pt x="0" y="37985"/>
                  </a:lnTo>
                  <a:lnTo>
                    <a:pt x="88" y="284886"/>
                  </a:lnTo>
                  <a:lnTo>
                    <a:pt x="9398" y="344131"/>
                  </a:lnTo>
                  <a:lnTo>
                    <a:pt x="32499" y="392811"/>
                  </a:lnTo>
                  <a:lnTo>
                    <a:pt x="65100" y="431825"/>
                  </a:lnTo>
                  <a:lnTo>
                    <a:pt x="102882" y="462026"/>
                  </a:lnTo>
                  <a:lnTo>
                    <a:pt x="141554" y="484289"/>
                  </a:lnTo>
                  <a:lnTo>
                    <a:pt x="176822" y="499516"/>
                  </a:lnTo>
                  <a:lnTo>
                    <a:pt x="221627" y="512470"/>
                  </a:lnTo>
                  <a:lnTo>
                    <a:pt x="232270" y="510108"/>
                  </a:lnTo>
                  <a:lnTo>
                    <a:pt x="244017" y="506869"/>
                  </a:lnTo>
                  <a:lnTo>
                    <a:pt x="255765" y="503186"/>
                  </a:lnTo>
                  <a:lnTo>
                    <a:pt x="266407" y="499503"/>
                  </a:lnTo>
                  <a:lnTo>
                    <a:pt x="266763" y="499364"/>
                  </a:lnTo>
                  <a:lnTo>
                    <a:pt x="301688" y="484289"/>
                  </a:lnTo>
                  <a:lnTo>
                    <a:pt x="340372" y="462026"/>
                  </a:lnTo>
                  <a:lnTo>
                    <a:pt x="378155" y="431825"/>
                  </a:lnTo>
                  <a:lnTo>
                    <a:pt x="410756" y="392811"/>
                  </a:lnTo>
                  <a:lnTo>
                    <a:pt x="433857" y="344131"/>
                  </a:lnTo>
                  <a:lnTo>
                    <a:pt x="443166" y="284886"/>
                  </a:lnTo>
                  <a:lnTo>
                    <a:pt x="443255" y="37985"/>
                  </a:lnTo>
                  <a:close/>
                </a:path>
                <a:path w="1069340" h="513080">
                  <a:moveTo>
                    <a:pt x="739902" y="274447"/>
                  </a:moveTo>
                  <a:lnTo>
                    <a:pt x="699897" y="274447"/>
                  </a:lnTo>
                  <a:lnTo>
                    <a:pt x="699897" y="359537"/>
                  </a:lnTo>
                  <a:lnTo>
                    <a:pt x="605421" y="359537"/>
                  </a:lnTo>
                  <a:lnTo>
                    <a:pt x="605421" y="274447"/>
                  </a:lnTo>
                  <a:lnTo>
                    <a:pt x="565416" y="274447"/>
                  </a:lnTo>
                  <a:lnTo>
                    <a:pt x="565416" y="359537"/>
                  </a:lnTo>
                  <a:lnTo>
                    <a:pt x="565416" y="397637"/>
                  </a:lnTo>
                  <a:lnTo>
                    <a:pt x="565416" y="490347"/>
                  </a:lnTo>
                  <a:lnTo>
                    <a:pt x="605421" y="490347"/>
                  </a:lnTo>
                  <a:lnTo>
                    <a:pt x="605421" y="397637"/>
                  </a:lnTo>
                  <a:lnTo>
                    <a:pt x="699897" y="397637"/>
                  </a:lnTo>
                  <a:lnTo>
                    <a:pt x="699897" y="490347"/>
                  </a:lnTo>
                  <a:lnTo>
                    <a:pt x="739902" y="490347"/>
                  </a:lnTo>
                  <a:lnTo>
                    <a:pt x="739902" y="397637"/>
                  </a:lnTo>
                  <a:lnTo>
                    <a:pt x="739902" y="359537"/>
                  </a:lnTo>
                  <a:lnTo>
                    <a:pt x="739902" y="274447"/>
                  </a:lnTo>
                  <a:close/>
                </a:path>
                <a:path w="1069340" h="513080">
                  <a:moveTo>
                    <a:pt x="918705" y="395236"/>
                  </a:moveTo>
                  <a:lnTo>
                    <a:pt x="909764" y="365582"/>
                  </a:lnTo>
                  <a:lnTo>
                    <a:pt x="906983" y="361696"/>
                  </a:lnTo>
                  <a:lnTo>
                    <a:pt x="894537" y="344424"/>
                  </a:lnTo>
                  <a:lnTo>
                    <a:pt x="873772" y="332155"/>
                  </a:lnTo>
                  <a:lnTo>
                    <a:pt x="873772" y="378625"/>
                  </a:lnTo>
                  <a:lnTo>
                    <a:pt x="798995" y="412775"/>
                  </a:lnTo>
                  <a:lnTo>
                    <a:pt x="801420" y="393636"/>
                  </a:lnTo>
                  <a:lnTo>
                    <a:pt x="810107" y="377317"/>
                  </a:lnTo>
                  <a:lnTo>
                    <a:pt x="825080" y="365963"/>
                  </a:lnTo>
                  <a:lnTo>
                    <a:pt x="846391" y="361696"/>
                  </a:lnTo>
                  <a:lnTo>
                    <a:pt x="855675" y="362877"/>
                  </a:lnTo>
                  <a:lnTo>
                    <a:pt x="863536" y="366242"/>
                  </a:lnTo>
                  <a:lnTo>
                    <a:pt x="869657" y="371563"/>
                  </a:lnTo>
                  <a:lnTo>
                    <a:pt x="873772" y="378625"/>
                  </a:lnTo>
                  <a:lnTo>
                    <a:pt x="873772" y="332155"/>
                  </a:lnTo>
                  <a:lnTo>
                    <a:pt x="873086" y="331749"/>
                  </a:lnTo>
                  <a:lnTo>
                    <a:pt x="845464" y="327520"/>
                  </a:lnTo>
                  <a:lnTo>
                    <a:pt x="810310" y="333997"/>
                  </a:lnTo>
                  <a:lnTo>
                    <a:pt x="783094" y="351840"/>
                  </a:lnTo>
                  <a:lnTo>
                    <a:pt x="765530" y="378675"/>
                  </a:lnTo>
                  <a:lnTo>
                    <a:pt x="759294" y="412153"/>
                  </a:lnTo>
                  <a:lnTo>
                    <a:pt x="764641" y="443293"/>
                  </a:lnTo>
                  <a:lnTo>
                    <a:pt x="780630" y="469176"/>
                  </a:lnTo>
                  <a:lnTo>
                    <a:pt x="807199" y="486867"/>
                  </a:lnTo>
                  <a:lnTo>
                    <a:pt x="844232" y="493407"/>
                  </a:lnTo>
                  <a:lnTo>
                    <a:pt x="863180" y="492163"/>
                  </a:lnTo>
                  <a:lnTo>
                    <a:pt x="880732" y="488454"/>
                  </a:lnTo>
                  <a:lnTo>
                    <a:pt x="897407" y="482371"/>
                  </a:lnTo>
                  <a:lnTo>
                    <a:pt x="913777" y="474014"/>
                  </a:lnTo>
                  <a:lnTo>
                    <a:pt x="908418" y="458927"/>
                  </a:lnTo>
                  <a:lnTo>
                    <a:pt x="901776" y="440169"/>
                  </a:lnTo>
                  <a:lnTo>
                    <a:pt x="888593" y="448170"/>
                  </a:lnTo>
                  <a:lnTo>
                    <a:pt x="875461" y="454050"/>
                  </a:lnTo>
                  <a:lnTo>
                    <a:pt x="861872" y="457695"/>
                  </a:lnTo>
                  <a:lnTo>
                    <a:pt x="847305" y="458927"/>
                  </a:lnTo>
                  <a:lnTo>
                    <a:pt x="835926" y="458203"/>
                  </a:lnTo>
                  <a:lnTo>
                    <a:pt x="825830" y="455815"/>
                  </a:lnTo>
                  <a:lnTo>
                    <a:pt x="817003" y="451535"/>
                  </a:lnTo>
                  <a:lnTo>
                    <a:pt x="809447" y="445084"/>
                  </a:lnTo>
                  <a:lnTo>
                    <a:pt x="880262" y="412775"/>
                  </a:lnTo>
                  <a:lnTo>
                    <a:pt x="918705" y="395236"/>
                  </a:lnTo>
                  <a:close/>
                </a:path>
                <a:path w="1069340" h="513080">
                  <a:moveTo>
                    <a:pt x="1069200" y="393077"/>
                  </a:moveTo>
                  <a:lnTo>
                    <a:pt x="1055954" y="347040"/>
                  </a:lnTo>
                  <a:lnTo>
                    <a:pt x="1001179" y="327533"/>
                  </a:lnTo>
                  <a:lnTo>
                    <a:pt x="987310" y="328155"/>
                  </a:lnTo>
                  <a:lnTo>
                    <a:pt x="973594" y="329958"/>
                  </a:lnTo>
                  <a:lnTo>
                    <a:pt x="960285" y="332854"/>
                  </a:lnTo>
                  <a:lnTo>
                    <a:pt x="947635" y="336765"/>
                  </a:lnTo>
                  <a:lnTo>
                    <a:pt x="939939" y="373684"/>
                  </a:lnTo>
                  <a:lnTo>
                    <a:pt x="951306" y="369125"/>
                  </a:lnTo>
                  <a:lnTo>
                    <a:pt x="964895" y="365074"/>
                  </a:lnTo>
                  <a:lnTo>
                    <a:pt x="979703" y="362178"/>
                  </a:lnTo>
                  <a:lnTo>
                    <a:pt x="994714" y="361073"/>
                  </a:lnTo>
                  <a:lnTo>
                    <a:pt x="1009980" y="362521"/>
                  </a:lnTo>
                  <a:lnTo>
                    <a:pt x="1021067" y="367144"/>
                  </a:lnTo>
                  <a:lnTo>
                    <a:pt x="1027823" y="375348"/>
                  </a:lnTo>
                  <a:lnTo>
                    <a:pt x="1030084" y="387464"/>
                  </a:lnTo>
                  <a:lnTo>
                    <a:pt x="1030109" y="394627"/>
                  </a:lnTo>
                  <a:lnTo>
                    <a:pt x="1030109" y="428472"/>
                  </a:lnTo>
                  <a:lnTo>
                    <a:pt x="1030109" y="442328"/>
                  </a:lnTo>
                  <a:lnTo>
                    <a:pt x="1025499" y="446201"/>
                  </a:lnTo>
                  <a:lnTo>
                    <a:pt x="1017028" y="451446"/>
                  </a:lnTo>
                  <a:lnTo>
                    <a:pt x="1005090" y="456044"/>
                  </a:lnTo>
                  <a:lnTo>
                    <a:pt x="990104" y="458025"/>
                  </a:lnTo>
                  <a:lnTo>
                    <a:pt x="978446" y="456476"/>
                  </a:lnTo>
                  <a:lnTo>
                    <a:pt x="970521" y="452285"/>
                  </a:lnTo>
                  <a:lnTo>
                    <a:pt x="965987" y="446201"/>
                  </a:lnTo>
                  <a:lnTo>
                    <a:pt x="964552" y="438937"/>
                  </a:lnTo>
                  <a:lnTo>
                    <a:pt x="966089" y="430187"/>
                  </a:lnTo>
                  <a:lnTo>
                    <a:pt x="971092" y="423824"/>
                  </a:lnTo>
                  <a:lnTo>
                    <a:pt x="980135" y="419938"/>
                  </a:lnTo>
                  <a:lnTo>
                    <a:pt x="993800" y="418630"/>
                  </a:lnTo>
                  <a:lnTo>
                    <a:pt x="1005179" y="419608"/>
                  </a:lnTo>
                  <a:lnTo>
                    <a:pt x="1015644" y="422046"/>
                  </a:lnTo>
                  <a:lnTo>
                    <a:pt x="1024255" y="425246"/>
                  </a:lnTo>
                  <a:lnTo>
                    <a:pt x="1030109" y="428472"/>
                  </a:lnTo>
                  <a:lnTo>
                    <a:pt x="1030109" y="394627"/>
                  </a:lnTo>
                  <a:lnTo>
                    <a:pt x="1020140" y="390321"/>
                  </a:lnTo>
                  <a:lnTo>
                    <a:pt x="1009751" y="387464"/>
                  </a:lnTo>
                  <a:lnTo>
                    <a:pt x="999070" y="385876"/>
                  </a:lnTo>
                  <a:lnTo>
                    <a:pt x="988250" y="385381"/>
                  </a:lnTo>
                  <a:lnTo>
                    <a:pt x="963231" y="388416"/>
                  </a:lnTo>
                  <a:lnTo>
                    <a:pt x="943000" y="397929"/>
                  </a:lnTo>
                  <a:lnTo>
                    <a:pt x="929474" y="414464"/>
                  </a:lnTo>
                  <a:lnTo>
                    <a:pt x="924547" y="438619"/>
                  </a:lnTo>
                  <a:lnTo>
                    <a:pt x="928446" y="459295"/>
                  </a:lnTo>
                  <a:lnTo>
                    <a:pt x="939812" y="476554"/>
                  </a:lnTo>
                  <a:lnTo>
                    <a:pt x="958176" y="488391"/>
                  </a:lnTo>
                  <a:lnTo>
                    <a:pt x="983030" y="492785"/>
                  </a:lnTo>
                  <a:lnTo>
                    <a:pt x="1000391" y="491096"/>
                  </a:lnTo>
                  <a:lnTo>
                    <a:pt x="1013904" y="486829"/>
                  </a:lnTo>
                  <a:lnTo>
                    <a:pt x="1023912" y="481241"/>
                  </a:lnTo>
                  <a:lnTo>
                    <a:pt x="1030732" y="475564"/>
                  </a:lnTo>
                  <a:lnTo>
                    <a:pt x="1030732" y="489712"/>
                  </a:lnTo>
                  <a:lnTo>
                    <a:pt x="1069200" y="489712"/>
                  </a:lnTo>
                  <a:lnTo>
                    <a:pt x="1069200" y="475564"/>
                  </a:lnTo>
                  <a:lnTo>
                    <a:pt x="1069200" y="458025"/>
                  </a:lnTo>
                  <a:lnTo>
                    <a:pt x="1069200" y="418630"/>
                  </a:lnTo>
                  <a:lnTo>
                    <a:pt x="1069200" y="394627"/>
                  </a:lnTo>
                  <a:lnTo>
                    <a:pt x="1069200" y="39307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object 2">
            <a:extLst>
              <a:ext uri="{FF2B5EF4-FFF2-40B4-BE49-F238E27FC236}">
                <a16:creationId xmlns:a16="http://schemas.microsoft.com/office/drawing/2014/main" id="{2BB1E8DE-DE99-3B65-3C08-07A8DB689C5C}"/>
              </a:ext>
            </a:extLst>
          </p:cNvPr>
          <p:cNvSpPr txBox="1">
            <a:spLocks/>
          </p:cNvSpPr>
          <p:nvPr userDrawn="1"/>
        </p:nvSpPr>
        <p:spPr>
          <a:xfrm>
            <a:off x="628262" y="1371161"/>
            <a:ext cx="3669029" cy="69786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10"/>
              </a:spcBef>
            </a:pPr>
            <a:r>
              <a:rPr lang="en-GB" sz="4400">
                <a:solidFill>
                  <a:srgbClr val="00A200"/>
                </a:solidFill>
                <a:latin typeface="Nuffield Sans" panose="020B0504050202040203" pitchFamily="34" charset="0"/>
              </a:rPr>
              <a:t>Class</a:t>
            </a:r>
            <a:r>
              <a:rPr lang="en-GB" sz="4400" spc="-50">
                <a:solidFill>
                  <a:srgbClr val="00A200"/>
                </a:solidFill>
                <a:latin typeface="Nuffield Sans" panose="020B0504050202040203" pitchFamily="34" charset="0"/>
              </a:rPr>
              <a:t> </a:t>
            </a:r>
            <a:r>
              <a:rPr lang="en-GB" sz="4400" spc="-10">
                <a:solidFill>
                  <a:srgbClr val="00A200"/>
                </a:solidFill>
                <a:latin typeface="Nuffield Sans" panose="020B0504050202040203" pitchFamily="34" charset="0"/>
              </a:rPr>
              <a:t>timetable</a:t>
            </a:r>
            <a:endParaRPr lang="en-GB" sz="4400" spc="-10" dirty="0">
              <a:solidFill>
                <a:srgbClr val="00A200"/>
              </a:solidFill>
              <a:latin typeface="Nuffield Sans" panose="020B0504050202040203" pitchFamily="34" charset="0"/>
            </a:endParaRPr>
          </a:p>
        </p:txBody>
      </p:sp>
      <p:sp>
        <p:nvSpPr>
          <p:cNvPr id="120" name="object 10">
            <a:extLst>
              <a:ext uri="{FF2B5EF4-FFF2-40B4-BE49-F238E27FC236}">
                <a16:creationId xmlns:a16="http://schemas.microsoft.com/office/drawing/2014/main" id="{52C0CA3B-D34D-E486-5D0E-3182BDDDBA62}"/>
              </a:ext>
            </a:extLst>
          </p:cNvPr>
          <p:cNvSpPr/>
          <p:nvPr userDrawn="1"/>
        </p:nvSpPr>
        <p:spPr>
          <a:xfrm>
            <a:off x="6188430" y="6598863"/>
            <a:ext cx="235585" cy="235585"/>
          </a:xfrm>
          <a:custGeom>
            <a:avLst/>
            <a:gdLst/>
            <a:ahLst/>
            <a:cxnLst/>
            <a:rect l="l" t="t" r="r" b="b"/>
            <a:pathLst>
              <a:path w="235585" h="235584">
                <a:moveTo>
                  <a:pt x="235521" y="0"/>
                </a:moveTo>
                <a:lnTo>
                  <a:pt x="0" y="0"/>
                </a:lnTo>
                <a:lnTo>
                  <a:pt x="0" y="235521"/>
                </a:lnTo>
                <a:lnTo>
                  <a:pt x="235521" y="235521"/>
                </a:lnTo>
                <a:lnTo>
                  <a:pt x="235521" y="0"/>
                </a:lnTo>
                <a:close/>
              </a:path>
            </a:pathLst>
          </a:custGeom>
          <a:solidFill>
            <a:srgbClr val="00A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1">
            <a:extLst>
              <a:ext uri="{FF2B5EF4-FFF2-40B4-BE49-F238E27FC236}">
                <a16:creationId xmlns:a16="http://schemas.microsoft.com/office/drawing/2014/main" id="{8EBD9FC8-4ED3-8682-B22B-214CFF152E70}"/>
              </a:ext>
            </a:extLst>
          </p:cNvPr>
          <p:cNvSpPr/>
          <p:nvPr userDrawn="1"/>
        </p:nvSpPr>
        <p:spPr>
          <a:xfrm>
            <a:off x="7344778" y="6598863"/>
            <a:ext cx="235585" cy="235585"/>
          </a:xfrm>
          <a:custGeom>
            <a:avLst/>
            <a:gdLst/>
            <a:ahLst/>
            <a:cxnLst/>
            <a:rect l="l" t="t" r="r" b="b"/>
            <a:pathLst>
              <a:path w="235584" h="235584">
                <a:moveTo>
                  <a:pt x="235521" y="0"/>
                </a:moveTo>
                <a:lnTo>
                  <a:pt x="0" y="0"/>
                </a:lnTo>
                <a:lnTo>
                  <a:pt x="0" y="235521"/>
                </a:lnTo>
                <a:lnTo>
                  <a:pt x="235521" y="235521"/>
                </a:lnTo>
                <a:lnTo>
                  <a:pt x="235521" y="0"/>
                </a:lnTo>
                <a:close/>
              </a:path>
            </a:pathLst>
          </a:custGeom>
          <a:solidFill>
            <a:srgbClr val="0854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">
            <a:extLst>
              <a:ext uri="{FF2B5EF4-FFF2-40B4-BE49-F238E27FC236}">
                <a16:creationId xmlns:a16="http://schemas.microsoft.com/office/drawing/2014/main" id="{F312AB01-9CF2-5FF4-D115-D6AAB61AC830}"/>
              </a:ext>
            </a:extLst>
          </p:cNvPr>
          <p:cNvSpPr/>
          <p:nvPr userDrawn="1"/>
        </p:nvSpPr>
        <p:spPr>
          <a:xfrm>
            <a:off x="8447849" y="6598863"/>
            <a:ext cx="235585" cy="235585"/>
          </a:xfrm>
          <a:custGeom>
            <a:avLst/>
            <a:gdLst/>
            <a:ahLst/>
            <a:cxnLst/>
            <a:rect l="l" t="t" r="r" b="b"/>
            <a:pathLst>
              <a:path w="235584" h="235584">
                <a:moveTo>
                  <a:pt x="235521" y="0"/>
                </a:moveTo>
                <a:lnTo>
                  <a:pt x="0" y="0"/>
                </a:lnTo>
                <a:lnTo>
                  <a:pt x="0" y="235521"/>
                </a:lnTo>
                <a:lnTo>
                  <a:pt x="235521" y="235521"/>
                </a:lnTo>
                <a:lnTo>
                  <a:pt x="235521" y="0"/>
                </a:lnTo>
                <a:close/>
              </a:path>
            </a:pathLst>
          </a:custGeom>
          <a:solidFill>
            <a:srgbClr val="FFC8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3">
            <a:extLst>
              <a:ext uri="{FF2B5EF4-FFF2-40B4-BE49-F238E27FC236}">
                <a16:creationId xmlns:a16="http://schemas.microsoft.com/office/drawing/2014/main" id="{DA1062B1-6E76-13DB-1285-897FE2969A9A}"/>
              </a:ext>
            </a:extLst>
          </p:cNvPr>
          <p:cNvSpPr/>
          <p:nvPr userDrawn="1"/>
        </p:nvSpPr>
        <p:spPr>
          <a:xfrm>
            <a:off x="9234004" y="6598863"/>
            <a:ext cx="235585" cy="235585"/>
          </a:xfrm>
          <a:custGeom>
            <a:avLst/>
            <a:gdLst/>
            <a:ahLst/>
            <a:cxnLst/>
            <a:rect l="l" t="t" r="r" b="b"/>
            <a:pathLst>
              <a:path w="235584" h="235584">
                <a:moveTo>
                  <a:pt x="235521" y="0"/>
                </a:moveTo>
                <a:lnTo>
                  <a:pt x="0" y="0"/>
                </a:lnTo>
                <a:lnTo>
                  <a:pt x="0" y="235521"/>
                </a:lnTo>
                <a:lnTo>
                  <a:pt x="235521" y="235521"/>
                </a:lnTo>
                <a:lnTo>
                  <a:pt x="235521" y="0"/>
                </a:lnTo>
                <a:close/>
              </a:path>
            </a:pathLst>
          </a:custGeom>
          <a:solidFill>
            <a:srgbClr val="AC3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4">
            <a:extLst>
              <a:ext uri="{FF2B5EF4-FFF2-40B4-BE49-F238E27FC236}">
                <a16:creationId xmlns:a16="http://schemas.microsoft.com/office/drawing/2014/main" id="{E96B9A32-58E3-9601-B023-CA63394BF501}"/>
              </a:ext>
            </a:extLst>
          </p:cNvPr>
          <p:cNvSpPr/>
          <p:nvPr userDrawn="1"/>
        </p:nvSpPr>
        <p:spPr>
          <a:xfrm>
            <a:off x="4990922" y="6598863"/>
            <a:ext cx="235585" cy="235585"/>
          </a:xfrm>
          <a:custGeom>
            <a:avLst/>
            <a:gdLst/>
            <a:ahLst/>
            <a:cxnLst/>
            <a:rect l="l" t="t" r="r" b="b"/>
            <a:pathLst>
              <a:path w="235585" h="235584">
                <a:moveTo>
                  <a:pt x="235521" y="0"/>
                </a:moveTo>
                <a:lnTo>
                  <a:pt x="0" y="0"/>
                </a:lnTo>
                <a:lnTo>
                  <a:pt x="0" y="235521"/>
                </a:lnTo>
                <a:lnTo>
                  <a:pt x="235521" y="235521"/>
                </a:lnTo>
                <a:lnTo>
                  <a:pt x="235521" y="0"/>
                </a:lnTo>
                <a:close/>
              </a:path>
            </a:pathLst>
          </a:custGeom>
          <a:solidFill>
            <a:srgbClr val="8DC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5">
            <a:extLst>
              <a:ext uri="{FF2B5EF4-FFF2-40B4-BE49-F238E27FC236}">
                <a16:creationId xmlns:a16="http://schemas.microsoft.com/office/drawing/2014/main" id="{91212135-1CCC-2685-2127-86377892C9DD}"/>
              </a:ext>
            </a:extLst>
          </p:cNvPr>
          <p:cNvSpPr txBox="1"/>
          <p:nvPr userDrawn="1"/>
        </p:nvSpPr>
        <p:spPr>
          <a:xfrm>
            <a:off x="6490048" y="6646052"/>
            <a:ext cx="624840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10" dirty="0">
                <a:latin typeface="Avenir-Heavy"/>
                <a:cs typeface="Avenir-Heavy"/>
              </a:rPr>
              <a:t>Strenghtening</a:t>
            </a:r>
            <a:endParaRPr sz="700">
              <a:latin typeface="Avenir-Heavy"/>
              <a:cs typeface="Avenir-Heavy"/>
            </a:endParaRPr>
          </a:p>
        </p:txBody>
      </p:sp>
      <p:sp>
        <p:nvSpPr>
          <p:cNvPr id="126" name="object 16">
            <a:extLst>
              <a:ext uri="{FF2B5EF4-FFF2-40B4-BE49-F238E27FC236}">
                <a16:creationId xmlns:a16="http://schemas.microsoft.com/office/drawing/2014/main" id="{E6E0BEB6-2D6A-1A30-4A57-592E6761F41B}"/>
              </a:ext>
            </a:extLst>
          </p:cNvPr>
          <p:cNvSpPr txBox="1"/>
          <p:nvPr userDrawn="1"/>
        </p:nvSpPr>
        <p:spPr>
          <a:xfrm>
            <a:off x="7649507" y="6646052"/>
            <a:ext cx="56832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10" dirty="0">
                <a:latin typeface="Avenir-Heavy"/>
                <a:cs typeface="Avenir-Heavy"/>
              </a:rPr>
              <a:t>Conditioning</a:t>
            </a:r>
            <a:endParaRPr sz="700">
              <a:latin typeface="Avenir-Heavy"/>
              <a:cs typeface="Avenir-Heavy"/>
            </a:endParaRPr>
          </a:p>
        </p:txBody>
      </p:sp>
      <p:sp>
        <p:nvSpPr>
          <p:cNvPr id="127" name="object 17">
            <a:extLst>
              <a:ext uri="{FF2B5EF4-FFF2-40B4-BE49-F238E27FC236}">
                <a16:creationId xmlns:a16="http://schemas.microsoft.com/office/drawing/2014/main" id="{D4BAD44A-0E7D-5B7E-B958-A68BF0BC7B7E}"/>
              </a:ext>
            </a:extLst>
          </p:cNvPr>
          <p:cNvSpPr txBox="1"/>
          <p:nvPr userDrawn="1"/>
        </p:nvSpPr>
        <p:spPr>
          <a:xfrm>
            <a:off x="8752620" y="6646052"/>
            <a:ext cx="251460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10" dirty="0">
                <a:latin typeface="Avenir-Heavy"/>
                <a:cs typeface="Avenir-Heavy"/>
              </a:rPr>
              <a:t>Cycle</a:t>
            </a:r>
            <a:endParaRPr sz="700">
              <a:latin typeface="Avenir-Heavy"/>
              <a:cs typeface="Avenir-Heavy"/>
            </a:endParaRPr>
          </a:p>
        </p:txBody>
      </p:sp>
      <p:sp>
        <p:nvSpPr>
          <p:cNvPr id="128" name="object 18">
            <a:extLst>
              <a:ext uri="{FF2B5EF4-FFF2-40B4-BE49-F238E27FC236}">
                <a16:creationId xmlns:a16="http://schemas.microsoft.com/office/drawing/2014/main" id="{5648CE2E-F267-95F3-4D6B-793E29EBCD10}"/>
              </a:ext>
            </a:extLst>
          </p:cNvPr>
          <p:cNvSpPr txBox="1"/>
          <p:nvPr userDrawn="1"/>
        </p:nvSpPr>
        <p:spPr>
          <a:xfrm>
            <a:off x="9538792" y="6646052"/>
            <a:ext cx="443865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dirty="0">
                <a:latin typeface="Avenir-Heavy"/>
                <a:cs typeface="Avenir-Heavy"/>
              </a:rPr>
              <a:t>Gym </a:t>
            </a:r>
            <a:r>
              <a:rPr sz="700" b="1" spc="-10" dirty="0">
                <a:latin typeface="Avenir-Heavy"/>
                <a:cs typeface="Avenir-Heavy"/>
              </a:rPr>
              <a:t>floor</a:t>
            </a:r>
            <a:endParaRPr sz="700">
              <a:latin typeface="Avenir-Heavy"/>
              <a:cs typeface="Avenir-Heavy"/>
            </a:endParaRPr>
          </a:p>
        </p:txBody>
      </p:sp>
      <p:sp>
        <p:nvSpPr>
          <p:cNvPr id="129" name="object 19">
            <a:extLst>
              <a:ext uri="{FF2B5EF4-FFF2-40B4-BE49-F238E27FC236}">
                <a16:creationId xmlns:a16="http://schemas.microsoft.com/office/drawing/2014/main" id="{46E16AAC-36DA-3A61-D0B2-4C3B5F5EA8B8}"/>
              </a:ext>
            </a:extLst>
          </p:cNvPr>
          <p:cNvSpPr txBox="1"/>
          <p:nvPr userDrawn="1"/>
        </p:nvSpPr>
        <p:spPr>
          <a:xfrm>
            <a:off x="5295740" y="6646052"/>
            <a:ext cx="662940" cy="133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dirty="0">
                <a:latin typeface="Avenir-Heavy"/>
                <a:cs typeface="Avenir-Heavy"/>
              </a:rPr>
              <a:t>Mind and </a:t>
            </a:r>
            <a:r>
              <a:rPr sz="700" b="1" spc="-20" dirty="0">
                <a:latin typeface="Avenir-Heavy"/>
                <a:cs typeface="Avenir-Heavy"/>
              </a:rPr>
              <a:t>body</a:t>
            </a:r>
            <a:endParaRPr sz="700">
              <a:latin typeface="Avenir-Heavy"/>
              <a:cs typeface="Avenir-Heavy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2" userDrawn="1">
          <p15:clr>
            <a:srgbClr val="F26B43"/>
          </p15:clr>
        </p15:guide>
        <p15:guide id="2" pos="3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g object 16">
            <a:extLst>
              <a:ext uri="{FF2B5EF4-FFF2-40B4-BE49-F238E27FC236}">
                <a16:creationId xmlns:a16="http://schemas.microsoft.com/office/drawing/2014/main" id="{FF885E2B-A65C-30B7-B2C4-F00D7B7F0476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13898" y="82468"/>
            <a:ext cx="66509" cy="64744"/>
          </a:xfrm>
          <a:prstGeom prst="rect">
            <a:avLst/>
          </a:prstGeom>
        </p:spPr>
      </p:pic>
      <p:sp>
        <p:nvSpPr>
          <p:cNvPr id="8" name="bg object 17">
            <a:extLst>
              <a:ext uri="{FF2B5EF4-FFF2-40B4-BE49-F238E27FC236}">
                <a16:creationId xmlns:a16="http://schemas.microsoft.com/office/drawing/2014/main" id="{C536EE99-7AD1-E39A-C18F-8C3C028C2023}"/>
              </a:ext>
            </a:extLst>
          </p:cNvPr>
          <p:cNvSpPr/>
          <p:nvPr userDrawn="1"/>
        </p:nvSpPr>
        <p:spPr>
          <a:xfrm>
            <a:off x="9353098" y="78494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4564" y="0"/>
                </a:moveTo>
                <a:lnTo>
                  <a:pt x="0" y="45377"/>
                </a:lnTo>
                <a:lnTo>
                  <a:pt x="54635" y="77927"/>
                </a:lnTo>
                <a:lnTo>
                  <a:pt x="61988" y="65608"/>
                </a:lnTo>
                <a:lnTo>
                  <a:pt x="23037" y="42392"/>
                </a:lnTo>
                <a:lnTo>
                  <a:pt x="54800" y="10045"/>
                </a:lnTo>
                <a:lnTo>
                  <a:pt x="4456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bg object 18">
            <a:extLst>
              <a:ext uri="{FF2B5EF4-FFF2-40B4-BE49-F238E27FC236}">
                <a16:creationId xmlns:a16="http://schemas.microsoft.com/office/drawing/2014/main" id="{EFFDF91A-73D0-24B9-FCF2-3AC398C37DAB}"/>
              </a:ext>
            </a:extLst>
          </p:cNvPr>
          <p:cNvSpPr/>
          <p:nvPr userDrawn="1"/>
        </p:nvSpPr>
        <p:spPr>
          <a:xfrm>
            <a:off x="7352665" y="80794"/>
            <a:ext cx="62865" cy="63500"/>
          </a:xfrm>
          <a:custGeom>
            <a:avLst/>
            <a:gdLst/>
            <a:ahLst/>
            <a:cxnLst/>
            <a:rect l="l" t="t" r="r" b="b"/>
            <a:pathLst>
              <a:path w="62865" h="63500">
                <a:moveTo>
                  <a:pt x="58242" y="0"/>
                </a:moveTo>
                <a:lnTo>
                  <a:pt x="43929" y="1003"/>
                </a:lnTo>
                <a:lnTo>
                  <a:pt x="47104" y="46240"/>
                </a:lnTo>
                <a:lnTo>
                  <a:pt x="2413" y="38620"/>
                </a:lnTo>
                <a:lnTo>
                  <a:pt x="0" y="52755"/>
                </a:lnTo>
                <a:lnTo>
                  <a:pt x="62687" y="63449"/>
                </a:lnTo>
                <a:lnTo>
                  <a:pt x="5824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bg object 19">
            <a:extLst>
              <a:ext uri="{FF2B5EF4-FFF2-40B4-BE49-F238E27FC236}">
                <a16:creationId xmlns:a16="http://schemas.microsoft.com/office/drawing/2014/main" id="{4D10E1B0-E8D6-EF6B-CD7D-52FA4E906248}"/>
              </a:ext>
            </a:extLst>
          </p:cNvPr>
          <p:cNvSpPr/>
          <p:nvPr userDrawn="1"/>
        </p:nvSpPr>
        <p:spPr>
          <a:xfrm>
            <a:off x="9131982" y="78244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43941" y="0"/>
                </a:moveTo>
                <a:lnTo>
                  <a:pt x="0" y="45986"/>
                </a:lnTo>
                <a:lnTo>
                  <a:pt x="55079" y="77787"/>
                </a:lnTo>
                <a:lnTo>
                  <a:pt x="62242" y="65366"/>
                </a:lnTo>
                <a:lnTo>
                  <a:pt x="22986" y="42697"/>
                </a:lnTo>
                <a:lnTo>
                  <a:pt x="54305" y="9906"/>
                </a:lnTo>
                <a:lnTo>
                  <a:pt x="4394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bg object 20">
            <a:extLst>
              <a:ext uri="{FF2B5EF4-FFF2-40B4-BE49-F238E27FC236}">
                <a16:creationId xmlns:a16="http://schemas.microsoft.com/office/drawing/2014/main" id="{9BC903E0-807D-DA6D-3977-3E905498B84B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141661" y="76386"/>
            <a:ext cx="64681" cy="74650"/>
          </a:xfrm>
          <a:prstGeom prst="rect">
            <a:avLst/>
          </a:prstGeom>
        </p:spPr>
      </p:pic>
      <p:sp>
        <p:nvSpPr>
          <p:cNvPr id="12" name="bg object 21">
            <a:extLst>
              <a:ext uri="{FF2B5EF4-FFF2-40B4-BE49-F238E27FC236}">
                <a16:creationId xmlns:a16="http://schemas.microsoft.com/office/drawing/2014/main" id="{6D1182CF-EDEA-73F6-5E76-1314A72D5349}"/>
              </a:ext>
            </a:extLst>
          </p:cNvPr>
          <p:cNvSpPr/>
          <p:nvPr userDrawn="1"/>
        </p:nvSpPr>
        <p:spPr>
          <a:xfrm>
            <a:off x="8910933" y="77958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42989" y="0"/>
                </a:moveTo>
                <a:lnTo>
                  <a:pt x="0" y="46850"/>
                </a:lnTo>
                <a:lnTo>
                  <a:pt x="55689" y="77546"/>
                </a:lnTo>
                <a:lnTo>
                  <a:pt x="62610" y="64985"/>
                </a:lnTo>
                <a:lnTo>
                  <a:pt x="22898" y="43103"/>
                </a:lnTo>
                <a:lnTo>
                  <a:pt x="53568" y="9702"/>
                </a:lnTo>
                <a:lnTo>
                  <a:pt x="42989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bg object 22">
            <a:extLst>
              <a:ext uri="{FF2B5EF4-FFF2-40B4-BE49-F238E27FC236}">
                <a16:creationId xmlns:a16="http://schemas.microsoft.com/office/drawing/2014/main" id="{ABEFB893-BCFA-3810-B2E2-EEC88430E8A7}"/>
              </a:ext>
            </a:extLst>
          </p:cNvPr>
          <p:cNvSpPr/>
          <p:nvPr userDrawn="1"/>
        </p:nvSpPr>
        <p:spPr>
          <a:xfrm>
            <a:off x="8689962" y="77609"/>
            <a:ext cx="63500" cy="77470"/>
          </a:xfrm>
          <a:custGeom>
            <a:avLst/>
            <a:gdLst/>
            <a:ahLst/>
            <a:cxnLst/>
            <a:rect l="l" t="t" r="r" b="b"/>
            <a:pathLst>
              <a:path w="63500" h="77470">
                <a:moveTo>
                  <a:pt x="41567" y="0"/>
                </a:moveTo>
                <a:lnTo>
                  <a:pt x="0" y="48120"/>
                </a:lnTo>
                <a:lnTo>
                  <a:pt x="56591" y="77127"/>
                </a:lnTo>
                <a:lnTo>
                  <a:pt x="63144" y="64363"/>
                </a:lnTo>
                <a:lnTo>
                  <a:pt x="22783" y="43687"/>
                </a:lnTo>
                <a:lnTo>
                  <a:pt x="52425" y="9372"/>
                </a:lnTo>
                <a:lnTo>
                  <a:pt x="41567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bg object 23">
            <a:extLst>
              <a:ext uri="{FF2B5EF4-FFF2-40B4-BE49-F238E27FC236}">
                <a16:creationId xmlns:a16="http://schemas.microsoft.com/office/drawing/2014/main" id="{55F3F114-1C49-15D1-3960-099B16E3D270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248862" y="76673"/>
            <a:ext cx="64731" cy="74485"/>
          </a:xfrm>
          <a:prstGeom prst="rect">
            <a:avLst/>
          </a:prstGeom>
        </p:spPr>
      </p:pic>
      <p:pic>
        <p:nvPicPr>
          <p:cNvPr id="15" name="bg object 24">
            <a:extLst>
              <a:ext uri="{FF2B5EF4-FFF2-40B4-BE49-F238E27FC236}">
                <a16:creationId xmlns:a16="http://schemas.microsoft.com/office/drawing/2014/main" id="{228BB7DA-31BC-F229-D72D-D853210AA264}"/>
              </a:ext>
            </a:extLst>
          </p:cNvPr>
          <p:cNvPicPr/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574626" y="82683"/>
            <a:ext cx="67919" cy="64960"/>
          </a:xfrm>
          <a:prstGeom prst="rect">
            <a:avLst/>
          </a:prstGeom>
        </p:spPr>
      </p:pic>
      <p:pic>
        <p:nvPicPr>
          <p:cNvPr id="16" name="bg object 25">
            <a:extLst>
              <a:ext uri="{FF2B5EF4-FFF2-40B4-BE49-F238E27FC236}">
                <a16:creationId xmlns:a16="http://schemas.microsoft.com/office/drawing/2014/main" id="{F4E382AE-B24C-3F94-1D95-682DF4652D14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8469190" y="77165"/>
            <a:ext cx="63842" cy="76326"/>
          </a:xfrm>
          <a:prstGeom prst="rect">
            <a:avLst/>
          </a:prstGeom>
        </p:spPr>
      </p:pic>
      <p:pic>
        <p:nvPicPr>
          <p:cNvPr id="17" name="bg object 26">
            <a:extLst>
              <a:ext uri="{FF2B5EF4-FFF2-40B4-BE49-F238E27FC236}">
                <a16:creationId xmlns:a16="http://schemas.microsoft.com/office/drawing/2014/main" id="{CB22A689-060F-D34C-9325-931D1DBF6FB0}"/>
              </a:ext>
            </a:extLst>
          </p:cNvPr>
          <p:cNvPicPr/>
          <p:nvPr userDrawn="1"/>
        </p:nvPicPr>
        <p:blipFill>
          <a:blip r:embed="rId8" cstate="print"/>
          <a:stretch>
            <a:fillRect/>
          </a:stretch>
        </p:blipFill>
        <p:spPr>
          <a:xfrm>
            <a:off x="8030175" y="76690"/>
            <a:ext cx="65074" cy="68846"/>
          </a:xfrm>
          <a:prstGeom prst="rect">
            <a:avLst/>
          </a:prstGeom>
        </p:spPr>
      </p:pic>
      <p:sp>
        <p:nvSpPr>
          <p:cNvPr id="18" name="bg object 27">
            <a:extLst>
              <a:ext uri="{FF2B5EF4-FFF2-40B4-BE49-F238E27FC236}">
                <a16:creationId xmlns:a16="http://schemas.microsoft.com/office/drawing/2014/main" id="{EF22E131-845F-2691-09BA-C3865E5D09EE}"/>
              </a:ext>
            </a:extLst>
          </p:cNvPr>
          <p:cNvSpPr/>
          <p:nvPr userDrawn="1"/>
        </p:nvSpPr>
        <p:spPr>
          <a:xfrm>
            <a:off x="9574286" y="78711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4970" y="0"/>
                </a:moveTo>
                <a:lnTo>
                  <a:pt x="0" y="44958"/>
                </a:lnTo>
                <a:lnTo>
                  <a:pt x="54317" y="78016"/>
                </a:lnTo>
                <a:lnTo>
                  <a:pt x="61772" y="65760"/>
                </a:lnTo>
                <a:lnTo>
                  <a:pt x="23037" y="42189"/>
                </a:lnTo>
                <a:lnTo>
                  <a:pt x="55105" y="10134"/>
                </a:lnTo>
                <a:lnTo>
                  <a:pt x="4497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28">
            <a:extLst>
              <a:ext uri="{FF2B5EF4-FFF2-40B4-BE49-F238E27FC236}">
                <a16:creationId xmlns:a16="http://schemas.microsoft.com/office/drawing/2014/main" id="{756EC934-DC48-FF77-B856-5AEBA7DB9B35}"/>
              </a:ext>
            </a:extLst>
          </p:cNvPr>
          <p:cNvSpPr/>
          <p:nvPr userDrawn="1"/>
        </p:nvSpPr>
        <p:spPr>
          <a:xfrm>
            <a:off x="9458995" y="260717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5072" y="0"/>
                </a:moveTo>
                <a:lnTo>
                  <a:pt x="0" y="44843"/>
                </a:lnTo>
                <a:lnTo>
                  <a:pt x="54228" y="78041"/>
                </a:lnTo>
                <a:lnTo>
                  <a:pt x="61721" y="65811"/>
                </a:lnTo>
                <a:lnTo>
                  <a:pt x="23050" y="42138"/>
                </a:lnTo>
                <a:lnTo>
                  <a:pt x="55181" y="10159"/>
                </a:lnTo>
                <a:lnTo>
                  <a:pt x="4507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9">
            <a:extLst>
              <a:ext uri="{FF2B5EF4-FFF2-40B4-BE49-F238E27FC236}">
                <a16:creationId xmlns:a16="http://schemas.microsoft.com/office/drawing/2014/main" id="{D2356A43-CC07-5A91-4B04-3FD660BA497A}"/>
              </a:ext>
            </a:extLst>
          </p:cNvPr>
          <p:cNvSpPr/>
          <p:nvPr userDrawn="1"/>
        </p:nvSpPr>
        <p:spPr>
          <a:xfrm>
            <a:off x="9237843" y="260698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5440" y="0"/>
                </a:moveTo>
                <a:lnTo>
                  <a:pt x="0" y="44500"/>
                </a:lnTo>
                <a:lnTo>
                  <a:pt x="54000" y="78117"/>
                </a:lnTo>
                <a:lnTo>
                  <a:pt x="61582" y="65938"/>
                </a:lnTo>
                <a:lnTo>
                  <a:pt x="23075" y="41973"/>
                </a:lnTo>
                <a:lnTo>
                  <a:pt x="55473" y="10248"/>
                </a:lnTo>
                <a:lnTo>
                  <a:pt x="4544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30">
            <a:extLst>
              <a:ext uri="{FF2B5EF4-FFF2-40B4-BE49-F238E27FC236}">
                <a16:creationId xmlns:a16="http://schemas.microsoft.com/office/drawing/2014/main" id="{01DD1B0E-E332-D935-D23F-366AD0659C6C}"/>
              </a:ext>
            </a:extLst>
          </p:cNvPr>
          <p:cNvSpPr/>
          <p:nvPr userDrawn="1"/>
        </p:nvSpPr>
        <p:spPr>
          <a:xfrm>
            <a:off x="7255950" y="260202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8140" y="0"/>
                </a:moveTo>
                <a:lnTo>
                  <a:pt x="0" y="11810"/>
                </a:lnTo>
                <a:lnTo>
                  <a:pt x="37350" y="37515"/>
                </a:lnTo>
                <a:lnTo>
                  <a:pt x="3543" y="67729"/>
                </a:lnTo>
                <a:lnTo>
                  <a:pt x="13093" y="78422"/>
                </a:lnTo>
                <a:lnTo>
                  <a:pt x="60515" y="36055"/>
                </a:lnTo>
                <a:lnTo>
                  <a:pt x="814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31">
            <a:extLst>
              <a:ext uri="{FF2B5EF4-FFF2-40B4-BE49-F238E27FC236}">
                <a16:creationId xmlns:a16="http://schemas.microsoft.com/office/drawing/2014/main" id="{EC3C13B8-903A-7E4D-5CAC-C9B0A2B5CC00}"/>
              </a:ext>
            </a:extLst>
          </p:cNvPr>
          <p:cNvSpPr/>
          <p:nvPr userDrawn="1"/>
        </p:nvSpPr>
        <p:spPr>
          <a:xfrm>
            <a:off x="9016737" y="260703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5732" y="0"/>
                </a:moveTo>
                <a:lnTo>
                  <a:pt x="0" y="44195"/>
                </a:lnTo>
                <a:lnTo>
                  <a:pt x="53759" y="78168"/>
                </a:lnTo>
                <a:lnTo>
                  <a:pt x="61417" y="66039"/>
                </a:lnTo>
                <a:lnTo>
                  <a:pt x="23101" y="41821"/>
                </a:lnTo>
                <a:lnTo>
                  <a:pt x="55702" y="10312"/>
                </a:lnTo>
                <a:lnTo>
                  <a:pt x="4573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32">
            <a:extLst>
              <a:ext uri="{FF2B5EF4-FFF2-40B4-BE49-F238E27FC236}">
                <a16:creationId xmlns:a16="http://schemas.microsoft.com/office/drawing/2014/main" id="{8C52F543-5949-44FD-CCE1-CD00B5FF5A9F}"/>
              </a:ext>
            </a:extLst>
          </p:cNvPr>
          <p:cNvSpPr/>
          <p:nvPr userDrawn="1"/>
        </p:nvSpPr>
        <p:spPr>
          <a:xfrm>
            <a:off x="7034920" y="260260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8153" y="0"/>
                </a:moveTo>
                <a:lnTo>
                  <a:pt x="0" y="11798"/>
                </a:lnTo>
                <a:lnTo>
                  <a:pt x="37299" y="37579"/>
                </a:lnTo>
                <a:lnTo>
                  <a:pt x="3428" y="67716"/>
                </a:lnTo>
                <a:lnTo>
                  <a:pt x="12966" y="78435"/>
                </a:lnTo>
                <a:lnTo>
                  <a:pt x="60464" y="36156"/>
                </a:lnTo>
                <a:lnTo>
                  <a:pt x="8153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33">
            <a:extLst>
              <a:ext uri="{FF2B5EF4-FFF2-40B4-BE49-F238E27FC236}">
                <a16:creationId xmlns:a16="http://schemas.microsoft.com/office/drawing/2014/main" id="{CD43DBAF-83C2-0F2E-9648-E562CA273A6B}"/>
              </a:ext>
            </a:extLst>
          </p:cNvPr>
          <p:cNvSpPr/>
          <p:nvPr userDrawn="1"/>
        </p:nvSpPr>
        <p:spPr>
          <a:xfrm>
            <a:off x="8795637" y="260704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5986" y="0"/>
                </a:moveTo>
                <a:lnTo>
                  <a:pt x="0" y="43916"/>
                </a:lnTo>
                <a:lnTo>
                  <a:pt x="53555" y="78219"/>
                </a:lnTo>
                <a:lnTo>
                  <a:pt x="61290" y="66141"/>
                </a:lnTo>
                <a:lnTo>
                  <a:pt x="23113" y="41694"/>
                </a:lnTo>
                <a:lnTo>
                  <a:pt x="55892" y="10375"/>
                </a:lnTo>
                <a:lnTo>
                  <a:pt x="45986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34">
            <a:extLst>
              <a:ext uri="{FF2B5EF4-FFF2-40B4-BE49-F238E27FC236}">
                <a16:creationId xmlns:a16="http://schemas.microsoft.com/office/drawing/2014/main" id="{0DD5D02C-B910-667B-8649-43F4CEB26740}"/>
              </a:ext>
            </a:extLst>
          </p:cNvPr>
          <p:cNvSpPr/>
          <p:nvPr userDrawn="1"/>
        </p:nvSpPr>
        <p:spPr>
          <a:xfrm>
            <a:off x="8353486" y="260724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6418" y="0"/>
                </a:moveTo>
                <a:lnTo>
                  <a:pt x="0" y="43472"/>
                </a:lnTo>
                <a:lnTo>
                  <a:pt x="53225" y="78282"/>
                </a:lnTo>
                <a:lnTo>
                  <a:pt x="61074" y="66281"/>
                </a:lnTo>
                <a:lnTo>
                  <a:pt x="23126" y="41465"/>
                </a:lnTo>
                <a:lnTo>
                  <a:pt x="56222" y="10464"/>
                </a:lnTo>
                <a:lnTo>
                  <a:pt x="46418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35">
            <a:extLst>
              <a:ext uri="{FF2B5EF4-FFF2-40B4-BE49-F238E27FC236}">
                <a16:creationId xmlns:a16="http://schemas.microsoft.com/office/drawing/2014/main" id="{93231A2D-211E-222D-1DA1-F79D6A0B6F86}"/>
              </a:ext>
            </a:extLst>
          </p:cNvPr>
          <p:cNvSpPr/>
          <p:nvPr userDrawn="1"/>
        </p:nvSpPr>
        <p:spPr>
          <a:xfrm>
            <a:off x="8574558" y="260710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6215" y="0"/>
                </a:moveTo>
                <a:lnTo>
                  <a:pt x="0" y="43688"/>
                </a:lnTo>
                <a:lnTo>
                  <a:pt x="53378" y="78257"/>
                </a:lnTo>
                <a:lnTo>
                  <a:pt x="61175" y="66217"/>
                </a:lnTo>
                <a:lnTo>
                  <a:pt x="23113" y="41567"/>
                </a:lnTo>
                <a:lnTo>
                  <a:pt x="56070" y="10426"/>
                </a:lnTo>
                <a:lnTo>
                  <a:pt x="46215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36">
            <a:extLst>
              <a:ext uri="{FF2B5EF4-FFF2-40B4-BE49-F238E27FC236}">
                <a16:creationId xmlns:a16="http://schemas.microsoft.com/office/drawing/2014/main" id="{E67ECCFF-A3F7-1450-CD1F-047619D2965E}"/>
              </a:ext>
            </a:extLst>
          </p:cNvPr>
          <p:cNvSpPr/>
          <p:nvPr userDrawn="1"/>
        </p:nvSpPr>
        <p:spPr>
          <a:xfrm>
            <a:off x="8132442" y="260726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6558" y="0"/>
                </a:moveTo>
                <a:lnTo>
                  <a:pt x="0" y="43307"/>
                </a:lnTo>
                <a:lnTo>
                  <a:pt x="53098" y="78308"/>
                </a:lnTo>
                <a:lnTo>
                  <a:pt x="60998" y="66332"/>
                </a:lnTo>
                <a:lnTo>
                  <a:pt x="23139" y="41376"/>
                </a:lnTo>
                <a:lnTo>
                  <a:pt x="56337" y="10502"/>
                </a:lnTo>
                <a:lnTo>
                  <a:pt x="46558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37">
            <a:extLst>
              <a:ext uri="{FF2B5EF4-FFF2-40B4-BE49-F238E27FC236}">
                <a16:creationId xmlns:a16="http://schemas.microsoft.com/office/drawing/2014/main" id="{8809699C-6153-913C-086F-6B3EAA434E1D}"/>
              </a:ext>
            </a:extLst>
          </p:cNvPr>
          <p:cNvSpPr/>
          <p:nvPr userDrawn="1"/>
        </p:nvSpPr>
        <p:spPr>
          <a:xfrm>
            <a:off x="9680143" y="260739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4678" y="0"/>
                </a:moveTo>
                <a:lnTo>
                  <a:pt x="0" y="45237"/>
                </a:lnTo>
                <a:lnTo>
                  <a:pt x="54521" y="77952"/>
                </a:lnTo>
                <a:lnTo>
                  <a:pt x="61899" y="65659"/>
                </a:lnTo>
                <a:lnTo>
                  <a:pt x="23025" y="42329"/>
                </a:lnTo>
                <a:lnTo>
                  <a:pt x="54889" y="10071"/>
                </a:lnTo>
                <a:lnTo>
                  <a:pt x="44678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38">
            <a:extLst>
              <a:ext uri="{FF2B5EF4-FFF2-40B4-BE49-F238E27FC236}">
                <a16:creationId xmlns:a16="http://schemas.microsoft.com/office/drawing/2014/main" id="{BE52698E-B726-3811-1631-F4363272AD6B}"/>
              </a:ext>
            </a:extLst>
          </p:cNvPr>
          <p:cNvSpPr/>
          <p:nvPr userDrawn="1"/>
        </p:nvSpPr>
        <p:spPr>
          <a:xfrm>
            <a:off x="7812296" y="454956"/>
            <a:ext cx="62865" cy="64135"/>
          </a:xfrm>
          <a:custGeom>
            <a:avLst/>
            <a:gdLst/>
            <a:ahLst/>
            <a:cxnLst/>
            <a:rect l="l" t="t" r="r" b="b"/>
            <a:pathLst>
              <a:path w="62865" h="64134">
                <a:moveTo>
                  <a:pt x="0" y="0"/>
                </a:moveTo>
                <a:lnTo>
                  <a:pt x="3340" y="63512"/>
                </a:lnTo>
                <a:lnTo>
                  <a:pt x="17665" y="62763"/>
                </a:lnTo>
                <a:lnTo>
                  <a:pt x="15278" y="17475"/>
                </a:lnTo>
                <a:lnTo>
                  <a:pt x="59842" y="25882"/>
                </a:lnTo>
                <a:lnTo>
                  <a:pt x="62496" y="11785"/>
                </a:lnTo>
                <a:lnTo>
                  <a:pt x="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9">
            <a:extLst>
              <a:ext uri="{FF2B5EF4-FFF2-40B4-BE49-F238E27FC236}">
                <a16:creationId xmlns:a16="http://schemas.microsoft.com/office/drawing/2014/main" id="{3A5738F6-8707-2DED-3505-CF78E3739BB1}"/>
              </a:ext>
            </a:extLst>
          </p:cNvPr>
          <p:cNvSpPr/>
          <p:nvPr userDrawn="1"/>
        </p:nvSpPr>
        <p:spPr>
          <a:xfrm>
            <a:off x="9349173" y="442485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5986" y="0"/>
                </a:moveTo>
                <a:lnTo>
                  <a:pt x="0" y="43941"/>
                </a:lnTo>
                <a:lnTo>
                  <a:pt x="53568" y="78219"/>
                </a:lnTo>
                <a:lnTo>
                  <a:pt x="61302" y="66141"/>
                </a:lnTo>
                <a:lnTo>
                  <a:pt x="23113" y="41694"/>
                </a:lnTo>
                <a:lnTo>
                  <a:pt x="55892" y="10375"/>
                </a:lnTo>
                <a:lnTo>
                  <a:pt x="45986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40">
            <a:extLst>
              <a:ext uri="{FF2B5EF4-FFF2-40B4-BE49-F238E27FC236}">
                <a16:creationId xmlns:a16="http://schemas.microsoft.com/office/drawing/2014/main" id="{B649C252-2012-7FD6-D378-2C0BC2320B7F}"/>
              </a:ext>
            </a:extLst>
          </p:cNvPr>
          <p:cNvSpPr/>
          <p:nvPr userDrawn="1"/>
        </p:nvSpPr>
        <p:spPr>
          <a:xfrm>
            <a:off x="7358884" y="455300"/>
            <a:ext cx="64135" cy="63500"/>
          </a:xfrm>
          <a:custGeom>
            <a:avLst/>
            <a:gdLst/>
            <a:ahLst/>
            <a:cxnLst/>
            <a:rect l="l" t="t" r="r" b="b"/>
            <a:pathLst>
              <a:path w="64134" h="63500">
                <a:moveTo>
                  <a:pt x="444" y="0"/>
                </a:moveTo>
                <a:lnTo>
                  <a:pt x="0" y="14325"/>
                </a:lnTo>
                <a:lnTo>
                  <a:pt x="45313" y="15747"/>
                </a:lnTo>
                <a:lnTo>
                  <a:pt x="33223" y="59448"/>
                </a:lnTo>
                <a:lnTo>
                  <a:pt x="47040" y="63271"/>
                </a:lnTo>
                <a:lnTo>
                  <a:pt x="64007" y="1981"/>
                </a:lnTo>
                <a:lnTo>
                  <a:pt x="44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41">
            <a:extLst>
              <a:ext uri="{FF2B5EF4-FFF2-40B4-BE49-F238E27FC236}">
                <a16:creationId xmlns:a16="http://schemas.microsoft.com/office/drawing/2014/main" id="{658E902D-E8B3-32AF-057A-00D0D0D16E16}"/>
              </a:ext>
            </a:extLst>
          </p:cNvPr>
          <p:cNvSpPr/>
          <p:nvPr userDrawn="1"/>
        </p:nvSpPr>
        <p:spPr>
          <a:xfrm>
            <a:off x="9128045" y="442737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47205" y="0"/>
                </a:moveTo>
                <a:lnTo>
                  <a:pt x="0" y="42633"/>
                </a:lnTo>
                <a:lnTo>
                  <a:pt x="52577" y="78397"/>
                </a:lnTo>
                <a:lnTo>
                  <a:pt x="60655" y="66535"/>
                </a:lnTo>
                <a:lnTo>
                  <a:pt x="23164" y="41033"/>
                </a:lnTo>
                <a:lnTo>
                  <a:pt x="56819" y="10642"/>
                </a:lnTo>
                <a:lnTo>
                  <a:pt x="47205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3" name="bg object 42">
            <a:extLst>
              <a:ext uri="{FF2B5EF4-FFF2-40B4-BE49-F238E27FC236}">
                <a16:creationId xmlns:a16="http://schemas.microsoft.com/office/drawing/2014/main" id="{4D4E84E1-60D6-739B-CDB4-E299CF9EA134}"/>
              </a:ext>
            </a:extLst>
          </p:cNvPr>
          <p:cNvPicPr/>
          <p:nvPr userDrawn="1"/>
        </p:nvPicPr>
        <p:blipFill>
          <a:blip r:embed="rId9" cstate="print"/>
          <a:stretch>
            <a:fillRect/>
          </a:stretch>
        </p:blipFill>
        <p:spPr>
          <a:xfrm>
            <a:off x="7140495" y="449018"/>
            <a:ext cx="65201" cy="71005"/>
          </a:xfrm>
          <a:prstGeom prst="rect">
            <a:avLst/>
          </a:prstGeom>
        </p:spPr>
      </p:pic>
      <p:sp>
        <p:nvSpPr>
          <p:cNvPr id="34" name="bg object 43">
            <a:extLst>
              <a:ext uri="{FF2B5EF4-FFF2-40B4-BE49-F238E27FC236}">
                <a16:creationId xmlns:a16="http://schemas.microsoft.com/office/drawing/2014/main" id="{76DD8215-EE4C-B666-0D04-EC8C902775CD}"/>
              </a:ext>
            </a:extLst>
          </p:cNvPr>
          <p:cNvSpPr/>
          <p:nvPr userDrawn="1"/>
        </p:nvSpPr>
        <p:spPr>
          <a:xfrm>
            <a:off x="8906919" y="443096"/>
            <a:ext cx="60325" cy="78740"/>
          </a:xfrm>
          <a:custGeom>
            <a:avLst/>
            <a:gdLst/>
            <a:ahLst/>
            <a:cxnLst/>
            <a:rect l="l" t="t" r="r" b="b"/>
            <a:pathLst>
              <a:path w="60325" h="78740">
                <a:moveTo>
                  <a:pt x="48564" y="0"/>
                </a:moveTo>
                <a:lnTo>
                  <a:pt x="0" y="41059"/>
                </a:lnTo>
                <a:lnTo>
                  <a:pt x="51384" y="78524"/>
                </a:lnTo>
                <a:lnTo>
                  <a:pt x="59842" y="66941"/>
                </a:lnTo>
                <a:lnTo>
                  <a:pt x="23202" y="40220"/>
                </a:lnTo>
                <a:lnTo>
                  <a:pt x="57823" y="10947"/>
                </a:lnTo>
                <a:lnTo>
                  <a:pt x="4856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44">
            <a:extLst>
              <a:ext uri="{FF2B5EF4-FFF2-40B4-BE49-F238E27FC236}">
                <a16:creationId xmlns:a16="http://schemas.microsoft.com/office/drawing/2014/main" id="{15B73CF5-55E1-F3E3-9C6A-B51B44ADB9D3}"/>
              </a:ext>
            </a:extLst>
          </p:cNvPr>
          <p:cNvSpPr/>
          <p:nvPr userDrawn="1"/>
        </p:nvSpPr>
        <p:spPr>
          <a:xfrm>
            <a:off x="8685818" y="443616"/>
            <a:ext cx="59055" cy="78740"/>
          </a:xfrm>
          <a:custGeom>
            <a:avLst/>
            <a:gdLst/>
            <a:ahLst/>
            <a:cxnLst/>
            <a:rect l="l" t="t" r="r" b="b"/>
            <a:pathLst>
              <a:path w="59054" h="78740">
                <a:moveTo>
                  <a:pt x="50215" y="0"/>
                </a:moveTo>
                <a:lnTo>
                  <a:pt x="0" y="39014"/>
                </a:lnTo>
                <a:lnTo>
                  <a:pt x="49796" y="78574"/>
                </a:lnTo>
                <a:lnTo>
                  <a:pt x="58712" y="67348"/>
                </a:lnTo>
                <a:lnTo>
                  <a:pt x="23215" y="39141"/>
                </a:lnTo>
                <a:lnTo>
                  <a:pt x="59029" y="11315"/>
                </a:lnTo>
                <a:lnTo>
                  <a:pt x="50215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45">
            <a:extLst>
              <a:ext uri="{FF2B5EF4-FFF2-40B4-BE49-F238E27FC236}">
                <a16:creationId xmlns:a16="http://schemas.microsoft.com/office/drawing/2014/main" id="{4CFB1EC5-257A-9883-5B2C-61F1C51F5D6E}"/>
              </a:ext>
            </a:extLst>
          </p:cNvPr>
          <p:cNvSpPr/>
          <p:nvPr userDrawn="1"/>
        </p:nvSpPr>
        <p:spPr>
          <a:xfrm>
            <a:off x="8243933" y="446121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55486" y="0"/>
                </a:moveTo>
                <a:lnTo>
                  <a:pt x="0" y="31089"/>
                </a:lnTo>
                <a:lnTo>
                  <a:pt x="43332" y="77635"/>
                </a:lnTo>
                <a:lnTo>
                  <a:pt x="53835" y="67856"/>
                </a:lnTo>
                <a:lnTo>
                  <a:pt x="22936" y="34671"/>
                </a:lnTo>
                <a:lnTo>
                  <a:pt x="62496" y="12509"/>
                </a:lnTo>
                <a:lnTo>
                  <a:pt x="55486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bg object 46">
            <a:extLst>
              <a:ext uri="{FF2B5EF4-FFF2-40B4-BE49-F238E27FC236}">
                <a16:creationId xmlns:a16="http://schemas.microsoft.com/office/drawing/2014/main" id="{2F17B570-204E-33AF-448F-C2C26835EF46}"/>
              </a:ext>
            </a:extLst>
          </p:cNvPr>
          <p:cNvPicPr/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579956" y="441587"/>
            <a:ext cx="75285" cy="64427"/>
          </a:xfrm>
          <a:prstGeom prst="rect">
            <a:avLst/>
          </a:prstGeom>
        </p:spPr>
      </p:pic>
      <p:sp>
        <p:nvSpPr>
          <p:cNvPr id="38" name="bg object 47">
            <a:extLst>
              <a:ext uri="{FF2B5EF4-FFF2-40B4-BE49-F238E27FC236}">
                <a16:creationId xmlns:a16="http://schemas.microsoft.com/office/drawing/2014/main" id="{B2BD5B2A-94B6-7FCB-1052-BECF7F7DC681}"/>
              </a:ext>
            </a:extLst>
          </p:cNvPr>
          <p:cNvSpPr/>
          <p:nvPr userDrawn="1"/>
        </p:nvSpPr>
        <p:spPr>
          <a:xfrm>
            <a:off x="8464770" y="444471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52374" y="0"/>
                </a:moveTo>
                <a:lnTo>
                  <a:pt x="0" y="36067"/>
                </a:lnTo>
                <a:lnTo>
                  <a:pt x="47447" y="78422"/>
                </a:lnTo>
                <a:lnTo>
                  <a:pt x="56997" y="67716"/>
                </a:lnTo>
                <a:lnTo>
                  <a:pt x="23177" y="37528"/>
                </a:lnTo>
                <a:lnTo>
                  <a:pt x="60515" y="11810"/>
                </a:lnTo>
                <a:lnTo>
                  <a:pt x="5237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bg object 48">
            <a:extLst>
              <a:ext uri="{FF2B5EF4-FFF2-40B4-BE49-F238E27FC236}">
                <a16:creationId xmlns:a16="http://schemas.microsoft.com/office/drawing/2014/main" id="{7D0622F9-FA47-DBE6-1888-E14328E04454}"/>
              </a:ext>
            </a:extLst>
          </p:cNvPr>
          <p:cNvPicPr/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8024140" y="450315"/>
            <a:ext cx="64846" cy="74079"/>
          </a:xfrm>
          <a:prstGeom prst="rect">
            <a:avLst/>
          </a:prstGeom>
        </p:spPr>
      </p:pic>
      <p:sp>
        <p:nvSpPr>
          <p:cNvPr id="40" name="bg object 49">
            <a:extLst>
              <a:ext uri="{FF2B5EF4-FFF2-40B4-BE49-F238E27FC236}">
                <a16:creationId xmlns:a16="http://schemas.microsoft.com/office/drawing/2014/main" id="{48137ABE-2CC5-CE91-C6BD-4248715F43C6}"/>
              </a:ext>
            </a:extLst>
          </p:cNvPr>
          <p:cNvSpPr/>
          <p:nvPr userDrawn="1"/>
        </p:nvSpPr>
        <p:spPr>
          <a:xfrm>
            <a:off x="9570321" y="442312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4830" y="0"/>
                </a:moveTo>
                <a:lnTo>
                  <a:pt x="0" y="45097"/>
                </a:lnTo>
                <a:lnTo>
                  <a:pt x="54432" y="77990"/>
                </a:lnTo>
                <a:lnTo>
                  <a:pt x="61861" y="65709"/>
                </a:lnTo>
                <a:lnTo>
                  <a:pt x="23050" y="42265"/>
                </a:lnTo>
                <a:lnTo>
                  <a:pt x="55016" y="10109"/>
                </a:lnTo>
                <a:lnTo>
                  <a:pt x="4483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g object 50">
            <a:extLst>
              <a:ext uri="{FF2B5EF4-FFF2-40B4-BE49-F238E27FC236}">
                <a16:creationId xmlns:a16="http://schemas.microsoft.com/office/drawing/2014/main" id="{8CD8ED18-598B-52D9-DDF0-85BFD7CBBAAD}"/>
              </a:ext>
            </a:extLst>
          </p:cNvPr>
          <p:cNvSpPr/>
          <p:nvPr userDrawn="1"/>
        </p:nvSpPr>
        <p:spPr>
          <a:xfrm>
            <a:off x="7916733" y="636264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0" y="0"/>
                </a:moveTo>
                <a:lnTo>
                  <a:pt x="6642" y="63246"/>
                </a:lnTo>
                <a:lnTo>
                  <a:pt x="20904" y="61747"/>
                </a:lnTo>
                <a:lnTo>
                  <a:pt x="16167" y="16649"/>
                </a:lnTo>
                <a:lnTo>
                  <a:pt x="61099" y="22720"/>
                </a:lnTo>
                <a:lnTo>
                  <a:pt x="63017" y="8509"/>
                </a:lnTo>
                <a:lnTo>
                  <a:pt x="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g object 51">
            <a:extLst>
              <a:ext uri="{FF2B5EF4-FFF2-40B4-BE49-F238E27FC236}">
                <a16:creationId xmlns:a16="http://schemas.microsoft.com/office/drawing/2014/main" id="{12D6264B-1C4E-C562-C6D5-ACCBCF90D7A4}"/>
              </a:ext>
            </a:extLst>
          </p:cNvPr>
          <p:cNvSpPr/>
          <p:nvPr userDrawn="1"/>
        </p:nvSpPr>
        <p:spPr>
          <a:xfrm>
            <a:off x="9454525" y="623579"/>
            <a:ext cx="61594" cy="78740"/>
          </a:xfrm>
          <a:custGeom>
            <a:avLst/>
            <a:gdLst/>
            <a:ahLst/>
            <a:cxnLst/>
            <a:rect l="l" t="t" r="r" b="b"/>
            <a:pathLst>
              <a:path w="61595" h="78740">
                <a:moveTo>
                  <a:pt x="45694" y="0"/>
                </a:moveTo>
                <a:lnTo>
                  <a:pt x="0" y="44234"/>
                </a:lnTo>
                <a:lnTo>
                  <a:pt x="53784" y="78168"/>
                </a:lnTo>
                <a:lnTo>
                  <a:pt x="61429" y="66039"/>
                </a:lnTo>
                <a:lnTo>
                  <a:pt x="23088" y="41846"/>
                </a:lnTo>
                <a:lnTo>
                  <a:pt x="55664" y="10312"/>
                </a:lnTo>
                <a:lnTo>
                  <a:pt x="4569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3" name="bg object 52">
            <a:extLst>
              <a:ext uri="{FF2B5EF4-FFF2-40B4-BE49-F238E27FC236}">
                <a16:creationId xmlns:a16="http://schemas.microsoft.com/office/drawing/2014/main" id="{4A5C4FF9-AD28-9FCD-54DF-40B28FB254F1}"/>
              </a:ext>
            </a:extLst>
          </p:cNvPr>
          <p:cNvPicPr/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458716" y="624857"/>
            <a:ext cx="73901" cy="64884"/>
          </a:xfrm>
          <a:prstGeom prst="rect">
            <a:avLst/>
          </a:prstGeom>
        </p:spPr>
      </p:pic>
      <p:sp>
        <p:nvSpPr>
          <p:cNvPr id="44" name="bg object 53">
            <a:extLst>
              <a:ext uri="{FF2B5EF4-FFF2-40B4-BE49-F238E27FC236}">
                <a16:creationId xmlns:a16="http://schemas.microsoft.com/office/drawing/2014/main" id="{6D9895DC-9779-45E2-234C-BF59CE2328B4}"/>
              </a:ext>
            </a:extLst>
          </p:cNvPr>
          <p:cNvSpPr/>
          <p:nvPr userDrawn="1"/>
        </p:nvSpPr>
        <p:spPr>
          <a:xfrm>
            <a:off x="9233379" y="623998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47612" y="0"/>
                </a:moveTo>
                <a:lnTo>
                  <a:pt x="0" y="42151"/>
                </a:lnTo>
                <a:lnTo>
                  <a:pt x="52209" y="78447"/>
                </a:lnTo>
                <a:lnTo>
                  <a:pt x="60388" y="66675"/>
                </a:lnTo>
                <a:lnTo>
                  <a:pt x="23164" y="40792"/>
                </a:lnTo>
                <a:lnTo>
                  <a:pt x="57124" y="10744"/>
                </a:lnTo>
                <a:lnTo>
                  <a:pt x="4761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54">
            <a:extLst>
              <a:ext uri="{FF2B5EF4-FFF2-40B4-BE49-F238E27FC236}">
                <a16:creationId xmlns:a16="http://schemas.microsoft.com/office/drawing/2014/main" id="{042B691E-58B2-4E9A-8DAD-FCF04A027D68}"/>
              </a:ext>
            </a:extLst>
          </p:cNvPr>
          <p:cNvSpPr/>
          <p:nvPr userDrawn="1"/>
        </p:nvSpPr>
        <p:spPr>
          <a:xfrm>
            <a:off x="7241088" y="630535"/>
            <a:ext cx="62230" cy="64135"/>
          </a:xfrm>
          <a:custGeom>
            <a:avLst/>
            <a:gdLst/>
            <a:ahLst/>
            <a:cxnLst/>
            <a:rect l="l" t="t" r="r" b="b"/>
            <a:pathLst>
              <a:path w="62229" h="64134">
                <a:moveTo>
                  <a:pt x="62191" y="0"/>
                </a:moveTo>
                <a:lnTo>
                  <a:pt x="0" y="13296"/>
                </a:lnTo>
                <a:lnTo>
                  <a:pt x="2997" y="27330"/>
                </a:lnTo>
                <a:lnTo>
                  <a:pt x="47332" y="17843"/>
                </a:lnTo>
                <a:lnTo>
                  <a:pt x="46062" y="63157"/>
                </a:lnTo>
                <a:lnTo>
                  <a:pt x="60401" y="63563"/>
                </a:lnTo>
                <a:lnTo>
                  <a:pt x="6219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g object 55">
            <a:extLst>
              <a:ext uri="{FF2B5EF4-FFF2-40B4-BE49-F238E27FC236}">
                <a16:creationId xmlns:a16="http://schemas.microsoft.com/office/drawing/2014/main" id="{4192D798-C4DD-74DD-6C45-200CDE129A12}"/>
              </a:ext>
            </a:extLst>
          </p:cNvPr>
          <p:cNvSpPr/>
          <p:nvPr userDrawn="1"/>
        </p:nvSpPr>
        <p:spPr>
          <a:xfrm>
            <a:off x="9012263" y="624585"/>
            <a:ext cx="59690" cy="78740"/>
          </a:xfrm>
          <a:custGeom>
            <a:avLst/>
            <a:gdLst/>
            <a:ahLst/>
            <a:cxnLst/>
            <a:rect l="l" t="t" r="r" b="b"/>
            <a:pathLst>
              <a:path w="59690" h="78740">
                <a:moveTo>
                  <a:pt x="49733" y="0"/>
                </a:moveTo>
                <a:lnTo>
                  <a:pt x="0" y="39624"/>
                </a:lnTo>
                <a:lnTo>
                  <a:pt x="50266" y="78574"/>
                </a:lnTo>
                <a:lnTo>
                  <a:pt x="59067" y="67233"/>
                </a:lnTo>
                <a:lnTo>
                  <a:pt x="23215" y="39471"/>
                </a:lnTo>
                <a:lnTo>
                  <a:pt x="58673" y="11214"/>
                </a:lnTo>
                <a:lnTo>
                  <a:pt x="49733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g object 56">
            <a:extLst>
              <a:ext uri="{FF2B5EF4-FFF2-40B4-BE49-F238E27FC236}">
                <a16:creationId xmlns:a16="http://schemas.microsoft.com/office/drawing/2014/main" id="{19F65274-0541-B392-0279-A26660EF0FA9}"/>
              </a:ext>
            </a:extLst>
          </p:cNvPr>
          <p:cNvSpPr/>
          <p:nvPr userDrawn="1"/>
        </p:nvSpPr>
        <p:spPr>
          <a:xfrm>
            <a:off x="7024086" y="635485"/>
            <a:ext cx="64135" cy="62230"/>
          </a:xfrm>
          <a:custGeom>
            <a:avLst/>
            <a:gdLst/>
            <a:ahLst/>
            <a:cxnLst/>
            <a:rect l="l" t="t" r="r" b="b"/>
            <a:pathLst>
              <a:path w="64134" h="62230">
                <a:moveTo>
                  <a:pt x="63588" y="0"/>
                </a:moveTo>
                <a:lnTo>
                  <a:pt x="0" y="1003"/>
                </a:lnTo>
                <a:lnTo>
                  <a:pt x="228" y="15341"/>
                </a:lnTo>
                <a:lnTo>
                  <a:pt x="45567" y="14630"/>
                </a:lnTo>
                <a:lnTo>
                  <a:pt x="35547" y="58839"/>
                </a:lnTo>
                <a:lnTo>
                  <a:pt x="49529" y="62014"/>
                </a:lnTo>
                <a:lnTo>
                  <a:pt x="63588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g object 57">
            <a:extLst>
              <a:ext uri="{FF2B5EF4-FFF2-40B4-BE49-F238E27FC236}">
                <a16:creationId xmlns:a16="http://schemas.microsoft.com/office/drawing/2014/main" id="{47497C2A-13CF-FE7A-07CC-DB692C0E552B}"/>
              </a:ext>
            </a:extLst>
          </p:cNvPr>
          <p:cNvSpPr/>
          <p:nvPr userDrawn="1"/>
        </p:nvSpPr>
        <p:spPr>
          <a:xfrm>
            <a:off x="8791230" y="625446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52158" y="0"/>
                </a:moveTo>
                <a:lnTo>
                  <a:pt x="0" y="36398"/>
                </a:lnTo>
                <a:lnTo>
                  <a:pt x="47701" y="78447"/>
                </a:lnTo>
                <a:lnTo>
                  <a:pt x="57188" y="67691"/>
                </a:lnTo>
                <a:lnTo>
                  <a:pt x="23177" y="37706"/>
                </a:lnTo>
                <a:lnTo>
                  <a:pt x="60350" y="11760"/>
                </a:lnTo>
                <a:lnTo>
                  <a:pt x="52158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9" name="bg object 58">
            <a:extLst>
              <a:ext uri="{FF2B5EF4-FFF2-40B4-BE49-F238E27FC236}">
                <a16:creationId xmlns:a16="http://schemas.microsoft.com/office/drawing/2014/main" id="{F84E0EB1-1820-9387-2DCD-B56ED558785E}"/>
              </a:ext>
            </a:extLst>
          </p:cNvPr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349993" y="629196"/>
            <a:ext cx="64122" cy="75895"/>
          </a:xfrm>
          <a:prstGeom prst="rect">
            <a:avLst/>
          </a:prstGeom>
        </p:spPr>
      </p:pic>
      <p:sp>
        <p:nvSpPr>
          <p:cNvPr id="50" name="bg object 59">
            <a:extLst>
              <a:ext uri="{FF2B5EF4-FFF2-40B4-BE49-F238E27FC236}">
                <a16:creationId xmlns:a16="http://schemas.microsoft.com/office/drawing/2014/main" id="{FDCA5F76-7304-7CF1-11CE-2E7587321364}"/>
              </a:ext>
            </a:extLst>
          </p:cNvPr>
          <p:cNvSpPr/>
          <p:nvPr userDrawn="1"/>
        </p:nvSpPr>
        <p:spPr>
          <a:xfrm>
            <a:off x="7685226" y="625103"/>
            <a:ext cx="76835" cy="63500"/>
          </a:xfrm>
          <a:custGeom>
            <a:avLst/>
            <a:gdLst/>
            <a:ahLst/>
            <a:cxnLst/>
            <a:rect l="l" t="t" r="r" b="b"/>
            <a:pathLst>
              <a:path w="76834" h="63500">
                <a:moveTo>
                  <a:pt x="27749" y="0"/>
                </a:moveTo>
                <a:lnTo>
                  <a:pt x="0" y="57213"/>
                </a:lnTo>
                <a:lnTo>
                  <a:pt x="12903" y="63474"/>
                </a:lnTo>
                <a:lnTo>
                  <a:pt x="32689" y="22682"/>
                </a:lnTo>
                <a:lnTo>
                  <a:pt x="67640" y="51562"/>
                </a:lnTo>
                <a:lnTo>
                  <a:pt x="76784" y="40500"/>
                </a:lnTo>
                <a:lnTo>
                  <a:pt x="27749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g object 60">
            <a:extLst>
              <a:ext uri="{FF2B5EF4-FFF2-40B4-BE49-F238E27FC236}">
                <a16:creationId xmlns:a16="http://schemas.microsoft.com/office/drawing/2014/main" id="{C3EBFBB1-6921-F13D-F398-9C94EBA1AD50}"/>
              </a:ext>
            </a:extLst>
          </p:cNvPr>
          <p:cNvSpPr/>
          <p:nvPr userDrawn="1"/>
        </p:nvSpPr>
        <p:spPr>
          <a:xfrm>
            <a:off x="8570372" y="626805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5">
                <a:moveTo>
                  <a:pt x="55016" y="0"/>
                </a:moveTo>
                <a:lnTo>
                  <a:pt x="0" y="31889"/>
                </a:lnTo>
                <a:lnTo>
                  <a:pt x="44005" y="77800"/>
                </a:lnTo>
                <a:lnTo>
                  <a:pt x="54356" y="67881"/>
                </a:lnTo>
                <a:lnTo>
                  <a:pt x="22987" y="35140"/>
                </a:lnTo>
                <a:lnTo>
                  <a:pt x="62217" y="12407"/>
                </a:lnTo>
                <a:lnTo>
                  <a:pt x="55016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2" name="bg object 61">
            <a:extLst>
              <a:ext uri="{FF2B5EF4-FFF2-40B4-BE49-F238E27FC236}">
                <a16:creationId xmlns:a16="http://schemas.microsoft.com/office/drawing/2014/main" id="{B5696123-82BD-4C2D-AF9E-560A88F16981}"/>
              </a:ext>
            </a:extLst>
          </p:cNvPr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131057" y="633998"/>
            <a:ext cx="65189" cy="70510"/>
          </a:xfrm>
          <a:prstGeom prst="rect">
            <a:avLst/>
          </a:prstGeom>
        </p:spPr>
      </p:pic>
      <p:sp>
        <p:nvSpPr>
          <p:cNvPr id="53" name="bg object 62">
            <a:extLst>
              <a:ext uri="{FF2B5EF4-FFF2-40B4-BE49-F238E27FC236}">
                <a16:creationId xmlns:a16="http://schemas.microsoft.com/office/drawing/2014/main" id="{CCFA927A-24A5-48E6-CB2E-5C2A20F9668C}"/>
              </a:ext>
            </a:extLst>
          </p:cNvPr>
          <p:cNvSpPr/>
          <p:nvPr userDrawn="1"/>
        </p:nvSpPr>
        <p:spPr>
          <a:xfrm>
            <a:off x="9675707" y="623282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5">
                <a:moveTo>
                  <a:pt x="43840" y="0"/>
                </a:moveTo>
                <a:lnTo>
                  <a:pt x="0" y="46050"/>
                </a:lnTo>
                <a:lnTo>
                  <a:pt x="55105" y="77774"/>
                </a:lnTo>
                <a:lnTo>
                  <a:pt x="62255" y="65341"/>
                </a:lnTo>
                <a:lnTo>
                  <a:pt x="22961" y="42722"/>
                </a:lnTo>
                <a:lnTo>
                  <a:pt x="54229" y="9893"/>
                </a:lnTo>
                <a:lnTo>
                  <a:pt x="4384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4" name="bg object 76">
            <a:extLst>
              <a:ext uri="{FF2B5EF4-FFF2-40B4-BE49-F238E27FC236}">
                <a16:creationId xmlns:a16="http://schemas.microsoft.com/office/drawing/2014/main" id="{7666AF87-7211-616C-3DC0-9A730A6337EF}"/>
              </a:ext>
            </a:extLst>
          </p:cNvPr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804405" y="808734"/>
            <a:ext cx="69380" cy="65125"/>
          </a:xfrm>
          <a:prstGeom prst="rect">
            <a:avLst/>
          </a:prstGeom>
        </p:spPr>
      </p:pic>
      <p:sp>
        <p:nvSpPr>
          <p:cNvPr id="55" name="bg object 77">
            <a:extLst>
              <a:ext uri="{FF2B5EF4-FFF2-40B4-BE49-F238E27FC236}">
                <a16:creationId xmlns:a16="http://schemas.microsoft.com/office/drawing/2014/main" id="{2F82460E-C7B6-04D4-39D4-EC7EC4396FF8}"/>
              </a:ext>
            </a:extLst>
          </p:cNvPr>
          <p:cNvSpPr/>
          <p:nvPr userDrawn="1"/>
        </p:nvSpPr>
        <p:spPr>
          <a:xfrm>
            <a:off x="9344413" y="804518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47091" y="0"/>
                </a:moveTo>
                <a:lnTo>
                  <a:pt x="0" y="42735"/>
                </a:lnTo>
                <a:lnTo>
                  <a:pt x="52654" y="78384"/>
                </a:lnTo>
                <a:lnTo>
                  <a:pt x="60706" y="66509"/>
                </a:lnTo>
                <a:lnTo>
                  <a:pt x="23152" y="41084"/>
                </a:lnTo>
                <a:lnTo>
                  <a:pt x="56730" y="10629"/>
                </a:lnTo>
                <a:lnTo>
                  <a:pt x="4709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6" name="bg object 78">
            <a:extLst>
              <a:ext uri="{FF2B5EF4-FFF2-40B4-BE49-F238E27FC236}">
                <a16:creationId xmlns:a16="http://schemas.microsoft.com/office/drawing/2014/main" id="{76363409-EB40-BE88-4B3C-AC18D5F3E277}"/>
              </a:ext>
            </a:extLst>
          </p:cNvPr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350721" y="803447"/>
            <a:ext cx="75387" cy="64376"/>
          </a:xfrm>
          <a:prstGeom prst="rect">
            <a:avLst/>
          </a:prstGeom>
        </p:spPr>
      </p:pic>
      <p:sp>
        <p:nvSpPr>
          <p:cNvPr id="57" name="bg object 79">
            <a:extLst>
              <a:ext uri="{FF2B5EF4-FFF2-40B4-BE49-F238E27FC236}">
                <a16:creationId xmlns:a16="http://schemas.microsoft.com/office/drawing/2014/main" id="{2F236C5D-E75B-B75A-3623-12214AF4CDAB}"/>
              </a:ext>
            </a:extLst>
          </p:cNvPr>
          <p:cNvSpPr/>
          <p:nvPr userDrawn="1"/>
        </p:nvSpPr>
        <p:spPr>
          <a:xfrm>
            <a:off x="9123288" y="805209"/>
            <a:ext cx="59055" cy="78740"/>
          </a:xfrm>
          <a:custGeom>
            <a:avLst/>
            <a:gdLst/>
            <a:ahLst/>
            <a:cxnLst/>
            <a:rect l="l" t="t" r="r" b="b"/>
            <a:pathLst>
              <a:path w="59054" h="78740">
                <a:moveTo>
                  <a:pt x="49771" y="0"/>
                </a:moveTo>
                <a:lnTo>
                  <a:pt x="0" y="39598"/>
                </a:lnTo>
                <a:lnTo>
                  <a:pt x="50253" y="78574"/>
                </a:lnTo>
                <a:lnTo>
                  <a:pt x="59042" y="67246"/>
                </a:lnTo>
                <a:lnTo>
                  <a:pt x="23228" y="39446"/>
                </a:lnTo>
                <a:lnTo>
                  <a:pt x="58699" y="11214"/>
                </a:lnTo>
                <a:lnTo>
                  <a:pt x="4977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8" name="bg object 80">
            <a:extLst>
              <a:ext uri="{FF2B5EF4-FFF2-40B4-BE49-F238E27FC236}">
                <a16:creationId xmlns:a16="http://schemas.microsoft.com/office/drawing/2014/main" id="{DFF25442-8865-4031-623E-434DFCDEB097}"/>
              </a:ext>
            </a:extLst>
          </p:cNvPr>
          <p:cNvPicPr/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7131441" y="806900"/>
            <a:ext cx="67208" cy="64858"/>
          </a:xfrm>
          <a:prstGeom prst="rect">
            <a:avLst/>
          </a:prstGeom>
        </p:spPr>
      </p:pic>
      <p:sp>
        <p:nvSpPr>
          <p:cNvPr id="59" name="bg object 81">
            <a:extLst>
              <a:ext uri="{FF2B5EF4-FFF2-40B4-BE49-F238E27FC236}">
                <a16:creationId xmlns:a16="http://schemas.microsoft.com/office/drawing/2014/main" id="{00A502C6-CD6F-6754-3721-C37F0BFD603F}"/>
              </a:ext>
            </a:extLst>
          </p:cNvPr>
          <p:cNvSpPr/>
          <p:nvPr userDrawn="1"/>
        </p:nvSpPr>
        <p:spPr>
          <a:xfrm>
            <a:off x="8902312" y="806195"/>
            <a:ext cx="60960" cy="78740"/>
          </a:xfrm>
          <a:custGeom>
            <a:avLst/>
            <a:gdLst/>
            <a:ahLst/>
            <a:cxnLst/>
            <a:rect l="l" t="t" r="r" b="b"/>
            <a:pathLst>
              <a:path w="60959" h="78740">
                <a:moveTo>
                  <a:pt x="52641" y="0"/>
                </a:moveTo>
                <a:lnTo>
                  <a:pt x="0" y="35686"/>
                </a:lnTo>
                <a:lnTo>
                  <a:pt x="47129" y="78384"/>
                </a:lnTo>
                <a:lnTo>
                  <a:pt x="56756" y="67754"/>
                </a:lnTo>
                <a:lnTo>
                  <a:pt x="23152" y="37325"/>
                </a:lnTo>
                <a:lnTo>
                  <a:pt x="60693" y="11874"/>
                </a:lnTo>
                <a:lnTo>
                  <a:pt x="5264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g object 82">
            <a:extLst>
              <a:ext uri="{FF2B5EF4-FFF2-40B4-BE49-F238E27FC236}">
                <a16:creationId xmlns:a16="http://schemas.microsoft.com/office/drawing/2014/main" id="{31A09DDB-AC35-FE00-4DBB-DE2292A7D6B3}"/>
              </a:ext>
            </a:extLst>
          </p:cNvPr>
          <p:cNvSpPr/>
          <p:nvPr userDrawn="1"/>
        </p:nvSpPr>
        <p:spPr>
          <a:xfrm>
            <a:off x="8681599" y="807720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5">
                <a:moveTo>
                  <a:pt x="55803" y="0"/>
                </a:moveTo>
                <a:lnTo>
                  <a:pt x="0" y="30492"/>
                </a:lnTo>
                <a:lnTo>
                  <a:pt x="42849" y="77495"/>
                </a:lnTo>
                <a:lnTo>
                  <a:pt x="53441" y="67830"/>
                </a:lnTo>
                <a:lnTo>
                  <a:pt x="22898" y="34328"/>
                </a:lnTo>
                <a:lnTo>
                  <a:pt x="62687" y="12585"/>
                </a:lnTo>
                <a:lnTo>
                  <a:pt x="55803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1" name="bg object 83">
            <a:extLst>
              <a:ext uri="{FF2B5EF4-FFF2-40B4-BE49-F238E27FC236}">
                <a16:creationId xmlns:a16="http://schemas.microsoft.com/office/drawing/2014/main" id="{8D3A540A-4C62-0AF9-2FFA-B439BC75E7FF}"/>
              </a:ext>
            </a:extLst>
          </p:cNvPr>
          <p:cNvPicPr/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8242538" y="814380"/>
            <a:ext cx="65176" cy="70116"/>
          </a:xfrm>
          <a:prstGeom prst="rect">
            <a:avLst/>
          </a:prstGeom>
        </p:spPr>
      </p:pic>
      <p:sp>
        <p:nvSpPr>
          <p:cNvPr id="62" name="bg object 84">
            <a:extLst>
              <a:ext uri="{FF2B5EF4-FFF2-40B4-BE49-F238E27FC236}">
                <a16:creationId xmlns:a16="http://schemas.microsoft.com/office/drawing/2014/main" id="{D8C9ABCF-A6F9-3EC1-046C-4B6BC48F4EAE}"/>
              </a:ext>
            </a:extLst>
          </p:cNvPr>
          <p:cNvSpPr/>
          <p:nvPr userDrawn="1"/>
        </p:nvSpPr>
        <p:spPr>
          <a:xfrm>
            <a:off x="7574133" y="803034"/>
            <a:ext cx="78740" cy="60960"/>
          </a:xfrm>
          <a:custGeom>
            <a:avLst/>
            <a:gdLst/>
            <a:ahLst/>
            <a:cxnLst/>
            <a:rect l="l" t="t" r="r" b="b"/>
            <a:pathLst>
              <a:path w="78740" h="60959">
                <a:moveTo>
                  <a:pt x="35432" y="0"/>
                </a:moveTo>
                <a:lnTo>
                  <a:pt x="0" y="52806"/>
                </a:lnTo>
                <a:lnTo>
                  <a:pt x="11912" y="60794"/>
                </a:lnTo>
                <a:lnTo>
                  <a:pt x="37172" y="23139"/>
                </a:lnTo>
                <a:lnTo>
                  <a:pt x="67779" y="56591"/>
                </a:lnTo>
                <a:lnTo>
                  <a:pt x="78358" y="46913"/>
                </a:lnTo>
                <a:lnTo>
                  <a:pt x="3543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63" name="bg object 85">
            <a:extLst>
              <a:ext uri="{FF2B5EF4-FFF2-40B4-BE49-F238E27FC236}">
                <a16:creationId xmlns:a16="http://schemas.microsoft.com/office/drawing/2014/main" id="{C5C258CB-3FF2-30BC-D83C-B0B86C8441F0}"/>
              </a:ext>
            </a:extLst>
          </p:cNvPr>
          <p:cNvPicPr/>
          <p:nvPr userDrawn="1"/>
        </p:nvPicPr>
        <p:blipFill>
          <a:blip r:embed="rId19" cstate="print"/>
          <a:stretch>
            <a:fillRect/>
          </a:stretch>
        </p:blipFill>
        <p:spPr>
          <a:xfrm>
            <a:off x="8461434" y="810161"/>
            <a:ext cx="64439" cy="75260"/>
          </a:xfrm>
          <a:prstGeom prst="rect">
            <a:avLst/>
          </a:prstGeom>
        </p:spPr>
      </p:pic>
      <p:sp>
        <p:nvSpPr>
          <p:cNvPr id="64" name="bg object 86">
            <a:extLst>
              <a:ext uri="{FF2B5EF4-FFF2-40B4-BE49-F238E27FC236}">
                <a16:creationId xmlns:a16="http://schemas.microsoft.com/office/drawing/2014/main" id="{F63341B7-BA68-A5BE-6277-13839914ED35}"/>
              </a:ext>
            </a:extLst>
          </p:cNvPr>
          <p:cNvSpPr/>
          <p:nvPr userDrawn="1"/>
        </p:nvSpPr>
        <p:spPr>
          <a:xfrm>
            <a:off x="8026481" y="818182"/>
            <a:ext cx="63500" cy="62865"/>
          </a:xfrm>
          <a:custGeom>
            <a:avLst/>
            <a:gdLst/>
            <a:ahLst/>
            <a:cxnLst/>
            <a:rect l="l" t="t" r="r" b="b"/>
            <a:pathLst>
              <a:path w="63500" h="62865">
                <a:moveTo>
                  <a:pt x="0" y="0"/>
                </a:moveTo>
                <a:lnTo>
                  <a:pt x="11391" y="62572"/>
                </a:lnTo>
                <a:lnTo>
                  <a:pt x="25501" y="59994"/>
                </a:lnTo>
                <a:lnTo>
                  <a:pt x="17386" y="15392"/>
                </a:lnTo>
                <a:lnTo>
                  <a:pt x="62649" y="18059"/>
                </a:lnTo>
                <a:lnTo>
                  <a:pt x="63487" y="3746"/>
                </a:lnTo>
                <a:lnTo>
                  <a:pt x="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g object 87">
            <a:extLst>
              <a:ext uri="{FF2B5EF4-FFF2-40B4-BE49-F238E27FC236}">
                <a16:creationId xmlns:a16="http://schemas.microsoft.com/office/drawing/2014/main" id="{13DD98BA-437D-1204-2209-75648AD290BB}"/>
              </a:ext>
            </a:extLst>
          </p:cNvPr>
          <p:cNvSpPr/>
          <p:nvPr userDrawn="1"/>
        </p:nvSpPr>
        <p:spPr>
          <a:xfrm>
            <a:off x="9565595" y="804038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5">
                <a:moveTo>
                  <a:pt x="44564" y="0"/>
                </a:moveTo>
                <a:lnTo>
                  <a:pt x="0" y="45364"/>
                </a:lnTo>
                <a:lnTo>
                  <a:pt x="54610" y="77939"/>
                </a:lnTo>
                <a:lnTo>
                  <a:pt x="61963" y="65620"/>
                </a:lnTo>
                <a:lnTo>
                  <a:pt x="23037" y="42392"/>
                </a:lnTo>
                <a:lnTo>
                  <a:pt x="54800" y="10058"/>
                </a:lnTo>
                <a:lnTo>
                  <a:pt x="44564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g object 88">
            <a:extLst>
              <a:ext uri="{FF2B5EF4-FFF2-40B4-BE49-F238E27FC236}">
                <a16:creationId xmlns:a16="http://schemas.microsoft.com/office/drawing/2014/main" id="{2D72465D-6EB0-E553-3926-DAC606B0E98F}"/>
              </a:ext>
            </a:extLst>
          </p:cNvPr>
          <p:cNvSpPr/>
          <p:nvPr userDrawn="1"/>
        </p:nvSpPr>
        <p:spPr>
          <a:xfrm>
            <a:off x="10464310" y="79526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5313" y="0"/>
                </a:moveTo>
                <a:lnTo>
                  <a:pt x="0" y="44615"/>
                </a:lnTo>
                <a:lnTo>
                  <a:pt x="54063" y="78092"/>
                </a:lnTo>
                <a:lnTo>
                  <a:pt x="61607" y="65900"/>
                </a:lnTo>
                <a:lnTo>
                  <a:pt x="23063" y="42024"/>
                </a:lnTo>
                <a:lnTo>
                  <a:pt x="55384" y="10223"/>
                </a:lnTo>
                <a:lnTo>
                  <a:pt x="45313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g object 89">
            <a:extLst>
              <a:ext uri="{FF2B5EF4-FFF2-40B4-BE49-F238E27FC236}">
                <a16:creationId xmlns:a16="http://schemas.microsoft.com/office/drawing/2014/main" id="{088AAEDE-74E8-F5EC-C9CF-9E41114AEEFF}"/>
              </a:ext>
            </a:extLst>
          </p:cNvPr>
          <p:cNvSpPr/>
          <p:nvPr userDrawn="1"/>
        </p:nvSpPr>
        <p:spPr>
          <a:xfrm>
            <a:off x="10243039" y="79314"/>
            <a:ext cx="61594" cy="78105"/>
          </a:xfrm>
          <a:custGeom>
            <a:avLst/>
            <a:gdLst/>
            <a:ahLst/>
            <a:cxnLst/>
            <a:rect l="l" t="t" r="r" b="b"/>
            <a:pathLst>
              <a:path w="61595" h="78104">
                <a:moveTo>
                  <a:pt x="45402" y="0"/>
                </a:moveTo>
                <a:lnTo>
                  <a:pt x="0" y="44513"/>
                </a:lnTo>
                <a:lnTo>
                  <a:pt x="54000" y="78104"/>
                </a:lnTo>
                <a:lnTo>
                  <a:pt x="61582" y="65925"/>
                </a:lnTo>
                <a:lnTo>
                  <a:pt x="23075" y="41973"/>
                </a:lnTo>
                <a:lnTo>
                  <a:pt x="55448" y="10236"/>
                </a:lnTo>
                <a:lnTo>
                  <a:pt x="4540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g object 90">
            <a:extLst>
              <a:ext uri="{FF2B5EF4-FFF2-40B4-BE49-F238E27FC236}">
                <a16:creationId xmlns:a16="http://schemas.microsoft.com/office/drawing/2014/main" id="{0652C972-171E-A940-2657-D23419A47475}"/>
              </a:ext>
            </a:extLst>
          </p:cNvPr>
          <p:cNvSpPr/>
          <p:nvPr userDrawn="1"/>
        </p:nvSpPr>
        <p:spPr>
          <a:xfrm>
            <a:off x="10021787" y="79107"/>
            <a:ext cx="61594" cy="78105"/>
          </a:xfrm>
          <a:custGeom>
            <a:avLst/>
            <a:gdLst/>
            <a:ahLst/>
            <a:cxnLst/>
            <a:rect l="l" t="t" r="r" b="b"/>
            <a:pathLst>
              <a:path w="61595" h="78104">
                <a:moveTo>
                  <a:pt x="45389" y="0"/>
                </a:moveTo>
                <a:lnTo>
                  <a:pt x="0" y="44551"/>
                </a:lnTo>
                <a:lnTo>
                  <a:pt x="54013" y="78104"/>
                </a:lnTo>
                <a:lnTo>
                  <a:pt x="61582" y="65925"/>
                </a:lnTo>
                <a:lnTo>
                  <a:pt x="23075" y="41998"/>
                </a:lnTo>
                <a:lnTo>
                  <a:pt x="55435" y="10236"/>
                </a:lnTo>
                <a:lnTo>
                  <a:pt x="45389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g object 91">
            <a:extLst>
              <a:ext uri="{FF2B5EF4-FFF2-40B4-BE49-F238E27FC236}">
                <a16:creationId xmlns:a16="http://schemas.microsoft.com/office/drawing/2014/main" id="{F7D67653-845A-2FC9-4587-6AB538F5E031}"/>
              </a:ext>
            </a:extLst>
          </p:cNvPr>
          <p:cNvSpPr/>
          <p:nvPr userDrawn="1"/>
        </p:nvSpPr>
        <p:spPr>
          <a:xfrm>
            <a:off x="9800540" y="78910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5250" y="0"/>
                </a:moveTo>
                <a:lnTo>
                  <a:pt x="0" y="44691"/>
                </a:lnTo>
                <a:lnTo>
                  <a:pt x="54127" y="78079"/>
                </a:lnTo>
                <a:lnTo>
                  <a:pt x="61658" y="65874"/>
                </a:lnTo>
                <a:lnTo>
                  <a:pt x="23088" y="42062"/>
                </a:lnTo>
                <a:lnTo>
                  <a:pt x="55333" y="10210"/>
                </a:lnTo>
                <a:lnTo>
                  <a:pt x="4525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g object 92">
            <a:extLst>
              <a:ext uri="{FF2B5EF4-FFF2-40B4-BE49-F238E27FC236}">
                <a16:creationId xmlns:a16="http://schemas.microsoft.com/office/drawing/2014/main" id="{35217E35-AB89-E4E5-FDA8-DBB119778515}"/>
              </a:ext>
            </a:extLst>
          </p:cNvPr>
          <p:cNvSpPr/>
          <p:nvPr userDrawn="1"/>
        </p:nvSpPr>
        <p:spPr>
          <a:xfrm>
            <a:off x="10569961" y="261037"/>
            <a:ext cx="63500" cy="77470"/>
          </a:xfrm>
          <a:custGeom>
            <a:avLst/>
            <a:gdLst/>
            <a:ahLst/>
            <a:cxnLst/>
            <a:rect l="l" t="t" r="r" b="b"/>
            <a:pathLst>
              <a:path w="63500" h="77470">
                <a:moveTo>
                  <a:pt x="42291" y="0"/>
                </a:moveTo>
                <a:lnTo>
                  <a:pt x="0" y="47498"/>
                </a:lnTo>
                <a:lnTo>
                  <a:pt x="56159" y="77343"/>
                </a:lnTo>
                <a:lnTo>
                  <a:pt x="62890" y="64681"/>
                </a:lnTo>
                <a:lnTo>
                  <a:pt x="22847" y="43408"/>
                </a:lnTo>
                <a:lnTo>
                  <a:pt x="52984" y="9537"/>
                </a:lnTo>
                <a:lnTo>
                  <a:pt x="4229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g object 93">
            <a:extLst>
              <a:ext uri="{FF2B5EF4-FFF2-40B4-BE49-F238E27FC236}">
                <a16:creationId xmlns:a16="http://schemas.microsoft.com/office/drawing/2014/main" id="{288FA8DC-64AC-F664-67C2-6F3FAAEF2B41}"/>
              </a:ext>
            </a:extLst>
          </p:cNvPr>
          <p:cNvSpPr/>
          <p:nvPr userDrawn="1"/>
        </p:nvSpPr>
        <p:spPr>
          <a:xfrm>
            <a:off x="10348762" y="260911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43027" y="0"/>
                </a:moveTo>
                <a:lnTo>
                  <a:pt x="0" y="46824"/>
                </a:lnTo>
                <a:lnTo>
                  <a:pt x="55664" y="77558"/>
                </a:lnTo>
                <a:lnTo>
                  <a:pt x="62598" y="64998"/>
                </a:lnTo>
                <a:lnTo>
                  <a:pt x="22910" y="43091"/>
                </a:lnTo>
                <a:lnTo>
                  <a:pt x="53594" y="9702"/>
                </a:lnTo>
                <a:lnTo>
                  <a:pt x="43027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g object 94">
            <a:extLst>
              <a:ext uri="{FF2B5EF4-FFF2-40B4-BE49-F238E27FC236}">
                <a16:creationId xmlns:a16="http://schemas.microsoft.com/office/drawing/2014/main" id="{57F3EB6E-09E7-4F5F-8AF8-079DCA6047E6}"/>
              </a:ext>
            </a:extLst>
          </p:cNvPr>
          <p:cNvSpPr/>
          <p:nvPr userDrawn="1"/>
        </p:nvSpPr>
        <p:spPr>
          <a:xfrm>
            <a:off x="10127570" y="260826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43662" y="0"/>
                </a:moveTo>
                <a:lnTo>
                  <a:pt x="0" y="46228"/>
                </a:lnTo>
                <a:lnTo>
                  <a:pt x="55245" y="77724"/>
                </a:lnTo>
                <a:lnTo>
                  <a:pt x="62344" y="65265"/>
                </a:lnTo>
                <a:lnTo>
                  <a:pt x="22948" y="42811"/>
                </a:lnTo>
                <a:lnTo>
                  <a:pt x="54089" y="9855"/>
                </a:lnTo>
                <a:lnTo>
                  <a:pt x="4366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g object 95">
            <a:extLst>
              <a:ext uri="{FF2B5EF4-FFF2-40B4-BE49-F238E27FC236}">
                <a16:creationId xmlns:a16="http://schemas.microsoft.com/office/drawing/2014/main" id="{70718111-DC88-DB2E-343D-0115146E3437}"/>
              </a:ext>
            </a:extLst>
          </p:cNvPr>
          <p:cNvSpPr/>
          <p:nvPr userDrawn="1"/>
        </p:nvSpPr>
        <p:spPr>
          <a:xfrm>
            <a:off x="9906374" y="260772"/>
            <a:ext cx="62230" cy="78105"/>
          </a:xfrm>
          <a:custGeom>
            <a:avLst/>
            <a:gdLst/>
            <a:ahLst/>
            <a:cxnLst/>
            <a:rect l="l" t="t" r="r" b="b"/>
            <a:pathLst>
              <a:path w="62229" h="78104">
                <a:moveTo>
                  <a:pt x="44221" y="0"/>
                </a:moveTo>
                <a:lnTo>
                  <a:pt x="0" y="45707"/>
                </a:lnTo>
                <a:lnTo>
                  <a:pt x="54876" y="77850"/>
                </a:lnTo>
                <a:lnTo>
                  <a:pt x="62128" y="65481"/>
                </a:lnTo>
                <a:lnTo>
                  <a:pt x="22999" y="42557"/>
                </a:lnTo>
                <a:lnTo>
                  <a:pt x="54521" y="9969"/>
                </a:lnTo>
                <a:lnTo>
                  <a:pt x="4422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4" name="bg object 96">
            <a:extLst>
              <a:ext uri="{FF2B5EF4-FFF2-40B4-BE49-F238E27FC236}">
                <a16:creationId xmlns:a16="http://schemas.microsoft.com/office/drawing/2014/main" id="{1EC025E7-A2D8-D46D-670A-D68936FE0956}"/>
              </a:ext>
            </a:extLst>
          </p:cNvPr>
          <p:cNvPicPr/>
          <p:nvPr userDrawn="1"/>
        </p:nvPicPr>
        <p:blipFill>
          <a:blip r:embed="rId20" cstate="print"/>
          <a:stretch>
            <a:fillRect/>
          </a:stretch>
        </p:blipFill>
        <p:spPr>
          <a:xfrm>
            <a:off x="10460104" y="442106"/>
            <a:ext cx="63652" cy="76593"/>
          </a:xfrm>
          <a:prstGeom prst="rect">
            <a:avLst/>
          </a:prstGeom>
        </p:spPr>
      </p:pic>
      <p:sp>
        <p:nvSpPr>
          <p:cNvPr id="75" name="bg object 97">
            <a:extLst>
              <a:ext uri="{FF2B5EF4-FFF2-40B4-BE49-F238E27FC236}">
                <a16:creationId xmlns:a16="http://schemas.microsoft.com/office/drawing/2014/main" id="{ACB3A616-4C0A-323F-A471-E44D59661CDD}"/>
              </a:ext>
            </a:extLst>
          </p:cNvPr>
          <p:cNvSpPr/>
          <p:nvPr userDrawn="1"/>
        </p:nvSpPr>
        <p:spPr>
          <a:xfrm>
            <a:off x="10238913" y="442081"/>
            <a:ext cx="63500" cy="77470"/>
          </a:xfrm>
          <a:custGeom>
            <a:avLst/>
            <a:gdLst/>
            <a:ahLst/>
            <a:cxnLst/>
            <a:rect l="l" t="t" r="r" b="b"/>
            <a:pathLst>
              <a:path w="63500" h="77470">
                <a:moveTo>
                  <a:pt x="41287" y="0"/>
                </a:moveTo>
                <a:lnTo>
                  <a:pt x="0" y="48361"/>
                </a:lnTo>
                <a:lnTo>
                  <a:pt x="56756" y="77038"/>
                </a:lnTo>
                <a:lnTo>
                  <a:pt x="63220" y="64236"/>
                </a:lnTo>
                <a:lnTo>
                  <a:pt x="22758" y="43789"/>
                </a:lnTo>
                <a:lnTo>
                  <a:pt x="52197" y="9309"/>
                </a:lnTo>
                <a:lnTo>
                  <a:pt x="41287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g object 98">
            <a:extLst>
              <a:ext uri="{FF2B5EF4-FFF2-40B4-BE49-F238E27FC236}">
                <a16:creationId xmlns:a16="http://schemas.microsoft.com/office/drawing/2014/main" id="{36A612CF-A7BB-DAAE-0A19-5C1BF70C03FA}"/>
              </a:ext>
            </a:extLst>
          </p:cNvPr>
          <p:cNvSpPr/>
          <p:nvPr userDrawn="1"/>
        </p:nvSpPr>
        <p:spPr>
          <a:xfrm>
            <a:off x="10017729" y="442099"/>
            <a:ext cx="62865" cy="77470"/>
          </a:xfrm>
          <a:custGeom>
            <a:avLst/>
            <a:gdLst/>
            <a:ahLst/>
            <a:cxnLst/>
            <a:rect l="l" t="t" r="r" b="b"/>
            <a:pathLst>
              <a:path w="62865" h="77470">
                <a:moveTo>
                  <a:pt x="42506" y="0"/>
                </a:moveTo>
                <a:lnTo>
                  <a:pt x="0" y="47294"/>
                </a:lnTo>
                <a:lnTo>
                  <a:pt x="56006" y="77419"/>
                </a:lnTo>
                <a:lnTo>
                  <a:pt x="62801" y="64782"/>
                </a:lnTo>
                <a:lnTo>
                  <a:pt x="22872" y="43307"/>
                </a:lnTo>
                <a:lnTo>
                  <a:pt x="53187" y="9588"/>
                </a:lnTo>
                <a:lnTo>
                  <a:pt x="42506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g object 99">
            <a:extLst>
              <a:ext uri="{FF2B5EF4-FFF2-40B4-BE49-F238E27FC236}">
                <a16:creationId xmlns:a16="http://schemas.microsoft.com/office/drawing/2014/main" id="{AC40D74C-FBF1-4381-308A-F5D9E89AACAA}"/>
              </a:ext>
            </a:extLst>
          </p:cNvPr>
          <p:cNvSpPr/>
          <p:nvPr userDrawn="1"/>
        </p:nvSpPr>
        <p:spPr>
          <a:xfrm>
            <a:off x="9796557" y="442181"/>
            <a:ext cx="62865" cy="78105"/>
          </a:xfrm>
          <a:custGeom>
            <a:avLst/>
            <a:gdLst/>
            <a:ahLst/>
            <a:cxnLst/>
            <a:rect l="l" t="t" r="r" b="b"/>
            <a:pathLst>
              <a:path w="62865" h="78104">
                <a:moveTo>
                  <a:pt x="43675" y="0"/>
                </a:moveTo>
                <a:lnTo>
                  <a:pt x="0" y="46228"/>
                </a:lnTo>
                <a:lnTo>
                  <a:pt x="55245" y="77724"/>
                </a:lnTo>
                <a:lnTo>
                  <a:pt x="62344" y="65265"/>
                </a:lnTo>
                <a:lnTo>
                  <a:pt x="22961" y="42811"/>
                </a:lnTo>
                <a:lnTo>
                  <a:pt x="54102" y="9855"/>
                </a:lnTo>
                <a:lnTo>
                  <a:pt x="43675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8" name="bg object 100">
            <a:extLst>
              <a:ext uri="{FF2B5EF4-FFF2-40B4-BE49-F238E27FC236}">
                <a16:creationId xmlns:a16="http://schemas.microsoft.com/office/drawing/2014/main" id="{F8C602BF-F441-505F-350A-B4697CC2DAA9}"/>
              </a:ext>
            </a:extLst>
          </p:cNvPr>
          <p:cNvPicPr/>
          <p:nvPr userDrawn="1"/>
        </p:nvPicPr>
        <p:blipFill>
          <a:blip r:embed="rId21" cstate="print"/>
          <a:stretch>
            <a:fillRect/>
          </a:stretch>
        </p:blipFill>
        <p:spPr>
          <a:xfrm>
            <a:off x="10565709" y="622955"/>
            <a:ext cx="64503" cy="75069"/>
          </a:xfrm>
          <a:prstGeom prst="rect">
            <a:avLst/>
          </a:prstGeom>
        </p:spPr>
      </p:pic>
      <p:pic>
        <p:nvPicPr>
          <p:cNvPr id="79" name="bg object 101">
            <a:extLst>
              <a:ext uri="{FF2B5EF4-FFF2-40B4-BE49-F238E27FC236}">
                <a16:creationId xmlns:a16="http://schemas.microsoft.com/office/drawing/2014/main" id="{A003133E-7CA4-9ECD-53CB-345F878AF452}"/>
              </a:ext>
            </a:extLst>
          </p:cNvPr>
          <p:cNvPicPr/>
          <p:nvPr userDrawn="1"/>
        </p:nvPicPr>
        <p:blipFill>
          <a:blip r:embed="rId22" cstate="print"/>
          <a:stretch>
            <a:fillRect/>
          </a:stretch>
        </p:blipFill>
        <p:spPr>
          <a:xfrm>
            <a:off x="10344434" y="622902"/>
            <a:ext cx="64084" cy="75946"/>
          </a:xfrm>
          <a:prstGeom prst="rect">
            <a:avLst/>
          </a:prstGeom>
        </p:spPr>
      </p:pic>
      <p:pic>
        <p:nvPicPr>
          <p:cNvPr id="80" name="bg object 102">
            <a:extLst>
              <a:ext uri="{FF2B5EF4-FFF2-40B4-BE49-F238E27FC236}">
                <a16:creationId xmlns:a16="http://schemas.microsoft.com/office/drawing/2014/main" id="{61700424-3A3F-E854-CFA9-BC8EE65ADEBB}"/>
              </a:ext>
            </a:extLst>
          </p:cNvPr>
          <p:cNvPicPr/>
          <p:nvPr userDrawn="1"/>
        </p:nvPicPr>
        <p:blipFill>
          <a:blip r:embed="rId23" cstate="print"/>
          <a:stretch>
            <a:fillRect/>
          </a:stretch>
        </p:blipFill>
        <p:spPr>
          <a:xfrm>
            <a:off x="10123192" y="622955"/>
            <a:ext cx="63588" cy="76657"/>
          </a:xfrm>
          <a:prstGeom prst="rect">
            <a:avLst/>
          </a:prstGeom>
        </p:spPr>
      </p:pic>
      <p:sp>
        <p:nvSpPr>
          <p:cNvPr id="81" name="bg object 103">
            <a:extLst>
              <a:ext uri="{FF2B5EF4-FFF2-40B4-BE49-F238E27FC236}">
                <a16:creationId xmlns:a16="http://schemas.microsoft.com/office/drawing/2014/main" id="{6EE95E3D-AC18-8D2F-A280-B1ADACA72909}"/>
              </a:ext>
            </a:extLst>
          </p:cNvPr>
          <p:cNvSpPr/>
          <p:nvPr userDrawn="1"/>
        </p:nvSpPr>
        <p:spPr>
          <a:xfrm>
            <a:off x="9901969" y="623074"/>
            <a:ext cx="63500" cy="77470"/>
          </a:xfrm>
          <a:custGeom>
            <a:avLst/>
            <a:gdLst/>
            <a:ahLst/>
            <a:cxnLst/>
            <a:rect l="l" t="t" r="r" b="b"/>
            <a:pathLst>
              <a:path w="63500" h="77469">
                <a:moveTo>
                  <a:pt x="42011" y="0"/>
                </a:moveTo>
                <a:lnTo>
                  <a:pt x="0" y="47739"/>
                </a:lnTo>
                <a:lnTo>
                  <a:pt x="56324" y="77266"/>
                </a:lnTo>
                <a:lnTo>
                  <a:pt x="62979" y="64566"/>
                </a:lnTo>
                <a:lnTo>
                  <a:pt x="22834" y="43510"/>
                </a:lnTo>
                <a:lnTo>
                  <a:pt x="52781" y="9474"/>
                </a:lnTo>
                <a:lnTo>
                  <a:pt x="42011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2" name="bg object 108">
            <a:extLst>
              <a:ext uri="{FF2B5EF4-FFF2-40B4-BE49-F238E27FC236}">
                <a16:creationId xmlns:a16="http://schemas.microsoft.com/office/drawing/2014/main" id="{60E135A4-0EFD-355B-6886-D9411DFDE9AA}"/>
              </a:ext>
            </a:extLst>
          </p:cNvPr>
          <p:cNvPicPr/>
          <p:nvPr userDrawn="1"/>
        </p:nvPicPr>
        <p:blipFill>
          <a:blip r:embed="rId24" cstate="print"/>
          <a:stretch>
            <a:fillRect/>
          </a:stretch>
        </p:blipFill>
        <p:spPr>
          <a:xfrm>
            <a:off x="10455919" y="803395"/>
            <a:ext cx="64782" cy="74244"/>
          </a:xfrm>
          <a:prstGeom prst="rect">
            <a:avLst/>
          </a:prstGeom>
        </p:spPr>
      </p:pic>
      <p:pic>
        <p:nvPicPr>
          <p:cNvPr id="83" name="bg object 109">
            <a:extLst>
              <a:ext uri="{FF2B5EF4-FFF2-40B4-BE49-F238E27FC236}">
                <a16:creationId xmlns:a16="http://schemas.microsoft.com/office/drawing/2014/main" id="{E7BD94B2-ABAE-C6F4-E123-7F8A7C900C4A}"/>
              </a:ext>
            </a:extLst>
          </p:cNvPr>
          <p:cNvPicPr/>
          <p:nvPr userDrawn="1"/>
        </p:nvPicPr>
        <p:blipFill>
          <a:blip r:embed="rId25" cstate="print"/>
          <a:stretch>
            <a:fillRect/>
          </a:stretch>
        </p:blipFill>
        <p:spPr>
          <a:xfrm>
            <a:off x="10234522" y="803373"/>
            <a:ext cx="64350" cy="75463"/>
          </a:xfrm>
          <a:prstGeom prst="rect">
            <a:avLst/>
          </a:prstGeom>
        </p:spPr>
      </p:pic>
      <p:pic>
        <p:nvPicPr>
          <p:cNvPr id="84" name="bg object 110">
            <a:extLst>
              <a:ext uri="{FF2B5EF4-FFF2-40B4-BE49-F238E27FC236}">
                <a16:creationId xmlns:a16="http://schemas.microsoft.com/office/drawing/2014/main" id="{83E28326-051B-F214-184F-96A6919A0E6A}"/>
              </a:ext>
            </a:extLst>
          </p:cNvPr>
          <p:cNvPicPr/>
          <p:nvPr userDrawn="1"/>
        </p:nvPicPr>
        <p:blipFill>
          <a:blip r:embed="rId26" cstate="print"/>
          <a:stretch>
            <a:fillRect/>
          </a:stretch>
        </p:blipFill>
        <p:spPr>
          <a:xfrm>
            <a:off x="10013182" y="803483"/>
            <a:ext cx="63741" cy="76466"/>
          </a:xfrm>
          <a:prstGeom prst="rect">
            <a:avLst/>
          </a:prstGeom>
        </p:spPr>
      </p:pic>
      <p:sp>
        <p:nvSpPr>
          <p:cNvPr id="85" name="bg object 111">
            <a:extLst>
              <a:ext uri="{FF2B5EF4-FFF2-40B4-BE49-F238E27FC236}">
                <a16:creationId xmlns:a16="http://schemas.microsoft.com/office/drawing/2014/main" id="{258AB625-F6E2-633C-AF53-9B9F8B6A822D}"/>
              </a:ext>
            </a:extLst>
          </p:cNvPr>
          <p:cNvSpPr/>
          <p:nvPr userDrawn="1"/>
        </p:nvSpPr>
        <p:spPr>
          <a:xfrm>
            <a:off x="9791898" y="803689"/>
            <a:ext cx="63500" cy="77470"/>
          </a:xfrm>
          <a:custGeom>
            <a:avLst/>
            <a:gdLst/>
            <a:ahLst/>
            <a:cxnLst/>
            <a:rect l="l" t="t" r="r" b="b"/>
            <a:pathLst>
              <a:path w="63500" h="77469">
                <a:moveTo>
                  <a:pt x="42062" y="0"/>
                </a:moveTo>
                <a:lnTo>
                  <a:pt x="0" y="47713"/>
                </a:lnTo>
                <a:lnTo>
                  <a:pt x="56299" y="77279"/>
                </a:lnTo>
                <a:lnTo>
                  <a:pt x="62966" y="64579"/>
                </a:lnTo>
                <a:lnTo>
                  <a:pt x="22834" y="43510"/>
                </a:lnTo>
                <a:lnTo>
                  <a:pt x="52819" y="9486"/>
                </a:lnTo>
                <a:lnTo>
                  <a:pt x="42062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g object 112">
            <a:extLst>
              <a:ext uri="{FF2B5EF4-FFF2-40B4-BE49-F238E27FC236}">
                <a16:creationId xmlns:a16="http://schemas.microsoft.com/office/drawing/2014/main" id="{511FDCB6-D938-371A-2C7D-773518E0EE08}"/>
              </a:ext>
            </a:extLst>
          </p:cNvPr>
          <p:cNvSpPr/>
          <p:nvPr userDrawn="1"/>
        </p:nvSpPr>
        <p:spPr>
          <a:xfrm>
            <a:off x="7925444" y="264108"/>
            <a:ext cx="62230" cy="64135"/>
          </a:xfrm>
          <a:custGeom>
            <a:avLst/>
            <a:gdLst/>
            <a:ahLst/>
            <a:cxnLst/>
            <a:rect l="l" t="t" r="r" b="b"/>
            <a:pathLst>
              <a:path w="62229" h="64134">
                <a:moveTo>
                  <a:pt x="14350" y="0"/>
                </a:moveTo>
                <a:lnTo>
                  <a:pt x="0" y="88"/>
                </a:lnTo>
                <a:lnTo>
                  <a:pt x="368" y="63677"/>
                </a:lnTo>
                <a:lnTo>
                  <a:pt x="62064" y="48285"/>
                </a:lnTo>
                <a:lnTo>
                  <a:pt x="58597" y="34366"/>
                </a:lnTo>
                <a:lnTo>
                  <a:pt x="14604" y="45339"/>
                </a:lnTo>
                <a:lnTo>
                  <a:pt x="14350" y="0"/>
                </a:lnTo>
                <a:close/>
              </a:path>
            </a:pathLst>
          </a:custGeom>
          <a:solidFill>
            <a:srgbClr val="85C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7" name="bg object 113">
            <a:extLst>
              <a:ext uri="{FF2B5EF4-FFF2-40B4-BE49-F238E27FC236}">
                <a16:creationId xmlns:a16="http://schemas.microsoft.com/office/drawing/2014/main" id="{96DA59CD-8308-6DA6-05E0-98B7CF1966E2}"/>
              </a:ext>
            </a:extLst>
          </p:cNvPr>
          <p:cNvPicPr/>
          <p:nvPr userDrawn="1"/>
        </p:nvPicPr>
        <p:blipFill>
          <a:blip r:embed="rId27" cstate="print"/>
          <a:stretch>
            <a:fillRect/>
          </a:stretch>
        </p:blipFill>
        <p:spPr>
          <a:xfrm>
            <a:off x="7458578" y="265105"/>
            <a:ext cx="69303" cy="65125"/>
          </a:xfrm>
          <a:prstGeom prst="rect">
            <a:avLst/>
          </a:prstGeom>
        </p:spPr>
      </p:pic>
      <p:pic>
        <p:nvPicPr>
          <p:cNvPr id="88" name="bg object 114">
            <a:extLst>
              <a:ext uri="{FF2B5EF4-FFF2-40B4-BE49-F238E27FC236}">
                <a16:creationId xmlns:a16="http://schemas.microsoft.com/office/drawing/2014/main" id="{CBF457C9-A280-20AB-B75D-A1A2940BAA2E}"/>
              </a:ext>
            </a:extLst>
          </p:cNvPr>
          <p:cNvPicPr/>
          <p:nvPr userDrawn="1"/>
        </p:nvPicPr>
        <p:blipFill>
          <a:blip r:embed="rId28" cstate="print"/>
          <a:stretch>
            <a:fillRect/>
          </a:stretch>
        </p:blipFill>
        <p:spPr>
          <a:xfrm>
            <a:off x="7711907" y="266708"/>
            <a:ext cx="67919" cy="64973"/>
          </a:xfrm>
          <a:prstGeom prst="rect">
            <a:avLst/>
          </a:prstGeom>
        </p:spPr>
      </p:pic>
      <p:grpSp>
        <p:nvGrpSpPr>
          <p:cNvPr id="89" name="object 3">
            <a:extLst>
              <a:ext uri="{FF2B5EF4-FFF2-40B4-BE49-F238E27FC236}">
                <a16:creationId xmlns:a16="http://schemas.microsoft.com/office/drawing/2014/main" id="{7E717EF8-BBAA-DCDC-8C57-05E9F9F14C9F}"/>
              </a:ext>
            </a:extLst>
          </p:cNvPr>
          <p:cNvGrpSpPr/>
          <p:nvPr userDrawn="1"/>
        </p:nvGrpSpPr>
        <p:grpSpPr>
          <a:xfrm>
            <a:off x="0" y="12"/>
            <a:ext cx="1944370" cy="875030"/>
            <a:chOff x="0" y="12"/>
            <a:chExt cx="1944370" cy="875030"/>
          </a:xfrm>
        </p:grpSpPr>
        <p:sp>
          <p:nvSpPr>
            <p:cNvPr id="90" name="object 4">
              <a:extLst>
                <a:ext uri="{FF2B5EF4-FFF2-40B4-BE49-F238E27FC236}">
                  <a16:creationId xmlns:a16="http://schemas.microsoft.com/office/drawing/2014/main" id="{A741053E-B057-8123-FE42-A03AE6FE0839}"/>
                </a:ext>
              </a:extLst>
            </p:cNvPr>
            <p:cNvSpPr/>
            <p:nvPr/>
          </p:nvSpPr>
          <p:spPr>
            <a:xfrm>
              <a:off x="0" y="12"/>
              <a:ext cx="1944370" cy="875030"/>
            </a:xfrm>
            <a:custGeom>
              <a:avLst/>
              <a:gdLst/>
              <a:ahLst/>
              <a:cxnLst/>
              <a:rect l="l" t="t" r="r" b="b"/>
              <a:pathLst>
                <a:path w="1944370" h="875030">
                  <a:moveTo>
                    <a:pt x="1944001" y="0"/>
                  </a:moveTo>
                  <a:lnTo>
                    <a:pt x="0" y="0"/>
                  </a:lnTo>
                  <a:lnTo>
                    <a:pt x="0" y="874814"/>
                  </a:lnTo>
                  <a:lnTo>
                    <a:pt x="1944001" y="874814"/>
                  </a:lnTo>
                  <a:lnTo>
                    <a:pt x="1944001" y="0"/>
                  </a:lnTo>
                  <a:close/>
                </a:path>
              </a:pathLst>
            </a:custGeom>
            <a:solidFill>
              <a:srgbClr val="2EA8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5">
              <a:extLst>
                <a:ext uri="{FF2B5EF4-FFF2-40B4-BE49-F238E27FC236}">
                  <a16:creationId xmlns:a16="http://schemas.microsoft.com/office/drawing/2014/main" id="{31AA2017-BF4F-383D-E8CB-0A1BF1E4C39E}"/>
                </a:ext>
              </a:extLst>
            </p:cNvPr>
            <p:cNvSpPr/>
            <p:nvPr/>
          </p:nvSpPr>
          <p:spPr>
            <a:xfrm>
              <a:off x="1305069" y="183902"/>
              <a:ext cx="51435" cy="51435"/>
            </a:xfrm>
            <a:custGeom>
              <a:avLst/>
              <a:gdLst/>
              <a:ahLst/>
              <a:cxnLst/>
              <a:rect l="l" t="t" r="r" b="b"/>
              <a:pathLst>
                <a:path w="51434" h="51435">
                  <a:moveTo>
                    <a:pt x="25552" y="0"/>
                  </a:moveTo>
                  <a:lnTo>
                    <a:pt x="0" y="25552"/>
                  </a:lnTo>
                  <a:lnTo>
                    <a:pt x="25552" y="51092"/>
                  </a:lnTo>
                  <a:lnTo>
                    <a:pt x="51092" y="25552"/>
                  </a:lnTo>
                  <a:lnTo>
                    <a:pt x="25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2" name="object 6">
              <a:extLst>
                <a:ext uri="{FF2B5EF4-FFF2-40B4-BE49-F238E27FC236}">
                  <a16:creationId xmlns:a16="http://schemas.microsoft.com/office/drawing/2014/main" id="{9233BA70-EE3A-EC4F-ECCB-71691742C8B5}"/>
                </a:ext>
              </a:extLst>
            </p:cNvPr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746817" y="183610"/>
              <a:ext cx="177571" cy="228028"/>
            </a:xfrm>
            <a:prstGeom prst="rect">
              <a:avLst/>
            </a:prstGeom>
          </p:spPr>
        </p:pic>
        <p:sp>
          <p:nvSpPr>
            <p:cNvPr id="93" name="object 7">
              <a:extLst>
                <a:ext uri="{FF2B5EF4-FFF2-40B4-BE49-F238E27FC236}">
                  <a16:creationId xmlns:a16="http://schemas.microsoft.com/office/drawing/2014/main" id="{4318D429-A941-2D36-54CA-F5133AEE14F2}"/>
                </a:ext>
              </a:extLst>
            </p:cNvPr>
            <p:cNvSpPr/>
            <p:nvPr/>
          </p:nvSpPr>
          <p:spPr>
            <a:xfrm>
              <a:off x="947470" y="185152"/>
              <a:ext cx="815340" cy="224154"/>
            </a:xfrm>
            <a:custGeom>
              <a:avLst/>
              <a:gdLst/>
              <a:ahLst/>
              <a:cxnLst/>
              <a:rect l="l" t="t" r="r" b="b"/>
              <a:pathLst>
                <a:path w="815339" h="224154">
                  <a:moveTo>
                    <a:pt x="141262" y="60934"/>
                  </a:moveTo>
                  <a:lnTo>
                    <a:pt x="102171" y="60934"/>
                  </a:lnTo>
                  <a:lnTo>
                    <a:pt x="102171" y="169570"/>
                  </a:lnTo>
                  <a:lnTo>
                    <a:pt x="96761" y="175602"/>
                  </a:lnTo>
                  <a:lnTo>
                    <a:pt x="88734" y="181368"/>
                  </a:lnTo>
                  <a:lnTo>
                    <a:pt x="78574" y="185699"/>
                  </a:lnTo>
                  <a:lnTo>
                    <a:pt x="66776" y="187413"/>
                  </a:lnTo>
                  <a:lnTo>
                    <a:pt x="56730" y="186359"/>
                  </a:lnTo>
                  <a:lnTo>
                    <a:pt x="47840" y="182181"/>
                  </a:lnTo>
                  <a:lnTo>
                    <a:pt x="41490" y="173393"/>
                  </a:lnTo>
                  <a:lnTo>
                    <a:pt x="39077" y="158483"/>
                  </a:lnTo>
                  <a:lnTo>
                    <a:pt x="39077" y="60934"/>
                  </a:lnTo>
                  <a:lnTo>
                    <a:pt x="0" y="60934"/>
                  </a:lnTo>
                  <a:lnTo>
                    <a:pt x="0" y="167106"/>
                  </a:lnTo>
                  <a:lnTo>
                    <a:pt x="4546" y="192989"/>
                  </a:lnTo>
                  <a:lnTo>
                    <a:pt x="17030" y="210337"/>
                  </a:lnTo>
                  <a:lnTo>
                    <a:pt x="35699" y="220065"/>
                  </a:lnTo>
                  <a:lnTo>
                    <a:pt x="58775" y="223100"/>
                  </a:lnTo>
                  <a:lnTo>
                    <a:pt x="74091" y="221513"/>
                  </a:lnTo>
                  <a:lnTo>
                    <a:pt x="86474" y="217563"/>
                  </a:lnTo>
                  <a:lnTo>
                    <a:pt x="96075" y="212458"/>
                  </a:lnTo>
                  <a:lnTo>
                    <a:pt x="103098" y="207416"/>
                  </a:lnTo>
                  <a:lnTo>
                    <a:pt x="103098" y="220040"/>
                  </a:lnTo>
                  <a:lnTo>
                    <a:pt x="141262" y="220040"/>
                  </a:lnTo>
                  <a:lnTo>
                    <a:pt x="141262" y="60934"/>
                  </a:lnTo>
                  <a:close/>
                </a:path>
                <a:path w="815339" h="224154">
                  <a:moveTo>
                    <a:pt x="349605" y="38760"/>
                  </a:moveTo>
                  <a:lnTo>
                    <a:pt x="345287" y="2146"/>
                  </a:lnTo>
                  <a:lnTo>
                    <a:pt x="337299" y="596"/>
                  </a:lnTo>
                  <a:lnTo>
                    <a:pt x="329907" y="0"/>
                  </a:lnTo>
                  <a:lnTo>
                    <a:pt x="321906" y="0"/>
                  </a:lnTo>
                  <a:lnTo>
                    <a:pt x="298399" y="3632"/>
                  </a:lnTo>
                  <a:lnTo>
                    <a:pt x="281114" y="14770"/>
                  </a:lnTo>
                  <a:lnTo>
                    <a:pt x="270306" y="33756"/>
                  </a:lnTo>
                  <a:lnTo>
                    <a:pt x="266204" y="60934"/>
                  </a:lnTo>
                  <a:lnTo>
                    <a:pt x="213271" y="60934"/>
                  </a:lnTo>
                  <a:lnTo>
                    <a:pt x="213271" y="55689"/>
                  </a:lnTo>
                  <a:lnTo>
                    <a:pt x="214668" y="46431"/>
                  </a:lnTo>
                  <a:lnTo>
                    <a:pt x="218998" y="40462"/>
                  </a:lnTo>
                  <a:lnTo>
                    <a:pt x="226364" y="37261"/>
                  </a:lnTo>
                  <a:lnTo>
                    <a:pt x="236956" y="36309"/>
                  </a:lnTo>
                  <a:lnTo>
                    <a:pt x="241274" y="36309"/>
                  </a:lnTo>
                  <a:lnTo>
                    <a:pt x="250507" y="37223"/>
                  </a:lnTo>
                  <a:lnTo>
                    <a:pt x="257581" y="38760"/>
                  </a:lnTo>
                  <a:lnTo>
                    <a:pt x="253276" y="2146"/>
                  </a:lnTo>
                  <a:lnTo>
                    <a:pt x="245275" y="596"/>
                  </a:lnTo>
                  <a:lnTo>
                    <a:pt x="237883" y="0"/>
                  </a:lnTo>
                  <a:lnTo>
                    <a:pt x="229895" y="0"/>
                  </a:lnTo>
                  <a:lnTo>
                    <a:pt x="206375" y="3632"/>
                  </a:lnTo>
                  <a:lnTo>
                    <a:pt x="189103" y="14770"/>
                  </a:lnTo>
                  <a:lnTo>
                    <a:pt x="178295" y="33756"/>
                  </a:lnTo>
                  <a:lnTo>
                    <a:pt x="174193" y="60934"/>
                  </a:lnTo>
                  <a:lnTo>
                    <a:pt x="160020" y="60934"/>
                  </a:lnTo>
                  <a:lnTo>
                    <a:pt x="152958" y="96926"/>
                  </a:lnTo>
                  <a:lnTo>
                    <a:pt x="174193" y="96926"/>
                  </a:lnTo>
                  <a:lnTo>
                    <a:pt x="174193" y="220027"/>
                  </a:lnTo>
                  <a:lnTo>
                    <a:pt x="213271" y="220027"/>
                  </a:lnTo>
                  <a:lnTo>
                    <a:pt x="213271" y="96926"/>
                  </a:lnTo>
                  <a:lnTo>
                    <a:pt x="266204" y="96926"/>
                  </a:lnTo>
                  <a:lnTo>
                    <a:pt x="266204" y="220027"/>
                  </a:lnTo>
                  <a:lnTo>
                    <a:pt x="305282" y="220027"/>
                  </a:lnTo>
                  <a:lnTo>
                    <a:pt x="305282" y="96926"/>
                  </a:lnTo>
                  <a:lnTo>
                    <a:pt x="347129" y="96926"/>
                  </a:lnTo>
                  <a:lnTo>
                    <a:pt x="347129" y="60934"/>
                  </a:lnTo>
                  <a:lnTo>
                    <a:pt x="305282" y="60934"/>
                  </a:lnTo>
                  <a:lnTo>
                    <a:pt x="305282" y="55689"/>
                  </a:lnTo>
                  <a:lnTo>
                    <a:pt x="306679" y="46431"/>
                  </a:lnTo>
                  <a:lnTo>
                    <a:pt x="311010" y="40462"/>
                  </a:lnTo>
                  <a:lnTo>
                    <a:pt x="318389" y="37261"/>
                  </a:lnTo>
                  <a:lnTo>
                    <a:pt x="328980" y="36309"/>
                  </a:lnTo>
                  <a:lnTo>
                    <a:pt x="333286" y="36309"/>
                  </a:lnTo>
                  <a:lnTo>
                    <a:pt x="342531" y="37223"/>
                  </a:lnTo>
                  <a:lnTo>
                    <a:pt x="349605" y="38760"/>
                  </a:lnTo>
                  <a:close/>
                </a:path>
                <a:path w="815339" h="224154">
                  <a:moveTo>
                    <a:pt x="402539" y="60921"/>
                  </a:moveTo>
                  <a:lnTo>
                    <a:pt x="363448" y="60921"/>
                  </a:lnTo>
                  <a:lnTo>
                    <a:pt x="363448" y="220027"/>
                  </a:lnTo>
                  <a:lnTo>
                    <a:pt x="402539" y="220027"/>
                  </a:lnTo>
                  <a:lnTo>
                    <a:pt x="402539" y="60921"/>
                  </a:lnTo>
                  <a:close/>
                </a:path>
                <a:path w="815339" h="224154">
                  <a:moveTo>
                    <a:pt x="580402" y="125552"/>
                  </a:moveTo>
                  <a:lnTo>
                    <a:pt x="571461" y="95897"/>
                  </a:lnTo>
                  <a:lnTo>
                    <a:pt x="568680" y="92011"/>
                  </a:lnTo>
                  <a:lnTo>
                    <a:pt x="556247" y="74739"/>
                  </a:lnTo>
                  <a:lnTo>
                    <a:pt x="535470" y="62471"/>
                  </a:lnTo>
                  <a:lnTo>
                    <a:pt x="535470" y="108927"/>
                  </a:lnTo>
                  <a:lnTo>
                    <a:pt x="460692" y="143090"/>
                  </a:lnTo>
                  <a:lnTo>
                    <a:pt x="463118" y="123952"/>
                  </a:lnTo>
                  <a:lnTo>
                    <a:pt x="471805" y="107632"/>
                  </a:lnTo>
                  <a:lnTo>
                    <a:pt x="486791" y="96278"/>
                  </a:lnTo>
                  <a:lnTo>
                    <a:pt x="508088" y="92011"/>
                  </a:lnTo>
                  <a:lnTo>
                    <a:pt x="517385" y="93192"/>
                  </a:lnTo>
                  <a:lnTo>
                    <a:pt x="525233" y="96558"/>
                  </a:lnTo>
                  <a:lnTo>
                    <a:pt x="531368" y="101879"/>
                  </a:lnTo>
                  <a:lnTo>
                    <a:pt x="535470" y="108927"/>
                  </a:lnTo>
                  <a:lnTo>
                    <a:pt x="535470" y="62471"/>
                  </a:lnTo>
                  <a:lnTo>
                    <a:pt x="534784" y="62064"/>
                  </a:lnTo>
                  <a:lnTo>
                    <a:pt x="507161" y="57848"/>
                  </a:lnTo>
                  <a:lnTo>
                    <a:pt x="472008" y="64325"/>
                  </a:lnTo>
                  <a:lnTo>
                    <a:pt x="444804" y="82156"/>
                  </a:lnTo>
                  <a:lnTo>
                    <a:pt x="427228" y="109004"/>
                  </a:lnTo>
                  <a:lnTo>
                    <a:pt x="420992" y="142468"/>
                  </a:lnTo>
                  <a:lnTo>
                    <a:pt x="426339" y="173609"/>
                  </a:lnTo>
                  <a:lnTo>
                    <a:pt x="442341" y="199491"/>
                  </a:lnTo>
                  <a:lnTo>
                    <a:pt x="468896" y="217182"/>
                  </a:lnTo>
                  <a:lnTo>
                    <a:pt x="505929" y="223723"/>
                  </a:lnTo>
                  <a:lnTo>
                    <a:pt x="524891" y="222478"/>
                  </a:lnTo>
                  <a:lnTo>
                    <a:pt x="542429" y="218770"/>
                  </a:lnTo>
                  <a:lnTo>
                    <a:pt x="559117" y="212686"/>
                  </a:lnTo>
                  <a:lnTo>
                    <a:pt x="575475" y="204330"/>
                  </a:lnTo>
                  <a:lnTo>
                    <a:pt x="570128" y="189255"/>
                  </a:lnTo>
                  <a:lnTo>
                    <a:pt x="563473" y="170484"/>
                  </a:lnTo>
                  <a:lnTo>
                    <a:pt x="550291" y="178485"/>
                  </a:lnTo>
                  <a:lnTo>
                    <a:pt x="537171" y="184378"/>
                  </a:lnTo>
                  <a:lnTo>
                    <a:pt x="523582" y="188010"/>
                  </a:lnTo>
                  <a:lnTo>
                    <a:pt x="509016" y="189255"/>
                  </a:lnTo>
                  <a:lnTo>
                    <a:pt x="497649" y="188518"/>
                  </a:lnTo>
                  <a:lnTo>
                    <a:pt x="487540" y="186143"/>
                  </a:lnTo>
                  <a:lnTo>
                    <a:pt x="478713" y="181851"/>
                  </a:lnTo>
                  <a:lnTo>
                    <a:pt x="471157" y="175399"/>
                  </a:lnTo>
                  <a:lnTo>
                    <a:pt x="541959" y="143090"/>
                  </a:lnTo>
                  <a:lnTo>
                    <a:pt x="580402" y="125552"/>
                  </a:lnTo>
                  <a:close/>
                </a:path>
                <a:path w="815339" h="224154">
                  <a:moveTo>
                    <a:pt x="634873" y="2451"/>
                  </a:moveTo>
                  <a:lnTo>
                    <a:pt x="595795" y="7378"/>
                  </a:lnTo>
                  <a:lnTo>
                    <a:pt x="595795" y="220027"/>
                  </a:lnTo>
                  <a:lnTo>
                    <a:pt x="634873" y="220027"/>
                  </a:lnTo>
                  <a:lnTo>
                    <a:pt x="634873" y="2451"/>
                  </a:lnTo>
                  <a:close/>
                </a:path>
                <a:path w="815339" h="224154">
                  <a:moveTo>
                    <a:pt x="815213" y="2451"/>
                  </a:moveTo>
                  <a:lnTo>
                    <a:pt x="776122" y="7378"/>
                  </a:lnTo>
                  <a:lnTo>
                    <a:pt x="776122" y="71996"/>
                  </a:lnTo>
                  <a:lnTo>
                    <a:pt x="776122" y="114782"/>
                  </a:lnTo>
                  <a:lnTo>
                    <a:pt x="776122" y="167716"/>
                  </a:lnTo>
                  <a:lnTo>
                    <a:pt x="767842" y="175158"/>
                  </a:lnTo>
                  <a:lnTo>
                    <a:pt x="758088" y="181330"/>
                  </a:lnTo>
                  <a:lnTo>
                    <a:pt x="746658" y="185547"/>
                  </a:lnTo>
                  <a:lnTo>
                    <a:pt x="733348" y="187096"/>
                  </a:lnTo>
                  <a:lnTo>
                    <a:pt x="715340" y="183324"/>
                  </a:lnTo>
                  <a:lnTo>
                    <a:pt x="702995" y="173215"/>
                  </a:lnTo>
                  <a:lnTo>
                    <a:pt x="695921" y="158673"/>
                  </a:lnTo>
                  <a:lnTo>
                    <a:pt x="693648" y="141554"/>
                  </a:lnTo>
                  <a:lnTo>
                    <a:pt x="696302" y="122809"/>
                  </a:lnTo>
                  <a:lnTo>
                    <a:pt x="704189" y="107670"/>
                  </a:lnTo>
                  <a:lnTo>
                    <a:pt x="717283" y="97548"/>
                  </a:lnTo>
                  <a:lnTo>
                    <a:pt x="735495" y="93853"/>
                  </a:lnTo>
                  <a:lnTo>
                    <a:pt x="748169" y="95529"/>
                  </a:lnTo>
                  <a:lnTo>
                    <a:pt x="759282" y="100050"/>
                  </a:lnTo>
                  <a:lnTo>
                    <a:pt x="768654" y="106718"/>
                  </a:lnTo>
                  <a:lnTo>
                    <a:pt x="776122" y="114782"/>
                  </a:lnTo>
                  <a:lnTo>
                    <a:pt x="776122" y="71996"/>
                  </a:lnTo>
                  <a:lnTo>
                    <a:pt x="769175" y="67195"/>
                  </a:lnTo>
                  <a:lnTo>
                    <a:pt x="759701" y="62623"/>
                  </a:lnTo>
                  <a:lnTo>
                    <a:pt x="747522" y="59194"/>
                  </a:lnTo>
                  <a:lnTo>
                    <a:pt x="732421" y="57848"/>
                  </a:lnTo>
                  <a:lnTo>
                    <a:pt x="701243" y="63512"/>
                  </a:lnTo>
                  <a:lnTo>
                    <a:pt x="676148" y="79781"/>
                  </a:lnTo>
                  <a:lnTo>
                    <a:pt x="659422" y="105638"/>
                  </a:lnTo>
                  <a:lnTo>
                    <a:pt x="653338" y="140017"/>
                  </a:lnTo>
                  <a:lnTo>
                    <a:pt x="659409" y="177279"/>
                  </a:lnTo>
                  <a:lnTo>
                    <a:pt x="675614" y="203136"/>
                  </a:lnTo>
                  <a:lnTo>
                    <a:pt x="698906" y="218211"/>
                  </a:lnTo>
                  <a:lnTo>
                    <a:pt x="726262" y="223100"/>
                  </a:lnTo>
                  <a:lnTo>
                    <a:pt x="742899" y="221754"/>
                  </a:lnTo>
                  <a:lnTo>
                    <a:pt x="756589" y="218033"/>
                  </a:lnTo>
                  <a:lnTo>
                    <a:pt x="767740" y="212458"/>
                  </a:lnTo>
                  <a:lnTo>
                    <a:pt x="776744" y="205562"/>
                  </a:lnTo>
                  <a:lnTo>
                    <a:pt x="776744" y="220027"/>
                  </a:lnTo>
                  <a:lnTo>
                    <a:pt x="815213" y="220027"/>
                  </a:lnTo>
                  <a:lnTo>
                    <a:pt x="815213" y="205562"/>
                  </a:lnTo>
                  <a:lnTo>
                    <a:pt x="815213" y="187096"/>
                  </a:lnTo>
                  <a:lnTo>
                    <a:pt x="815213" y="93853"/>
                  </a:lnTo>
                  <a:lnTo>
                    <a:pt x="815213" y="71996"/>
                  </a:lnTo>
                  <a:lnTo>
                    <a:pt x="815213" y="245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4" name="object 8">
              <a:extLst>
                <a:ext uri="{FF2B5EF4-FFF2-40B4-BE49-F238E27FC236}">
                  <a16:creationId xmlns:a16="http://schemas.microsoft.com/office/drawing/2014/main" id="{F069477B-CFAD-B570-1DE2-13ED4C9A37AC}"/>
                </a:ext>
              </a:extLst>
            </p:cNvPr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273685" y="449472"/>
              <a:ext cx="311740" cy="220045"/>
            </a:xfrm>
            <a:prstGeom prst="rect">
              <a:avLst/>
            </a:prstGeom>
          </p:spPr>
        </p:pic>
        <p:sp>
          <p:nvSpPr>
            <p:cNvPr id="95" name="object 9">
              <a:extLst>
                <a:ext uri="{FF2B5EF4-FFF2-40B4-BE49-F238E27FC236}">
                  <a16:creationId xmlns:a16="http://schemas.microsoft.com/office/drawing/2014/main" id="{01E8C540-CAC6-9A33-AAE7-6DD27C3B29AE}"/>
                </a:ext>
              </a:extLst>
            </p:cNvPr>
            <p:cNvSpPr/>
            <p:nvPr/>
          </p:nvSpPr>
          <p:spPr>
            <a:xfrm>
              <a:off x="181406" y="177342"/>
              <a:ext cx="1069340" cy="513080"/>
            </a:xfrm>
            <a:custGeom>
              <a:avLst/>
              <a:gdLst/>
              <a:ahLst/>
              <a:cxnLst/>
              <a:rect l="l" t="t" r="r" b="b"/>
              <a:pathLst>
                <a:path w="1069340" h="513080">
                  <a:moveTo>
                    <a:pt x="443255" y="37985"/>
                  </a:moveTo>
                  <a:lnTo>
                    <a:pt x="430390" y="33794"/>
                  </a:lnTo>
                  <a:lnTo>
                    <a:pt x="430390" y="185343"/>
                  </a:lnTo>
                  <a:lnTo>
                    <a:pt x="430390" y="270802"/>
                  </a:lnTo>
                  <a:lnTo>
                    <a:pt x="266407" y="270802"/>
                  </a:lnTo>
                  <a:lnTo>
                    <a:pt x="266407" y="485686"/>
                  </a:lnTo>
                  <a:lnTo>
                    <a:pt x="264934" y="486257"/>
                  </a:lnTo>
                  <a:lnTo>
                    <a:pt x="221627" y="499364"/>
                  </a:lnTo>
                  <a:lnTo>
                    <a:pt x="212013" y="497090"/>
                  </a:lnTo>
                  <a:lnTo>
                    <a:pt x="178295" y="486244"/>
                  </a:lnTo>
                  <a:lnTo>
                    <a:pt x="176822" y="485686"/>
                  </a:lnTo>
                  <a:lnTo>
                    <a:pt x="176822" y="270802"/>
                  </a:lnTo>
                  <a:lnTo>
                    <a:pt x="12865" y="270802"/>
                  </a:lnTo>
                  <a:lnTo>
                    <a:pt x="12865" y="185343"/>
                  </a:lnTo>
                  <a:lnTo>
                    <a:pt x="176822" y="185343"/>
                  </a:lnTo>
                  <a:lnTo>
                    <a:pt x="176822" y="14351"/>
                  </a:lnTo>
                  <a:lnTo>
                    <a:pt x="177622" y="14287"/>
                  </a:lnTo>
                  <a:lnTo>
                    <a:pt x="189242" y="13639"/>
                  </a:lnTo>
                  <a:lnTo>
                    <a:pt x="200164" y="13195"/>
                  </a:lnTo>
                  <a:lnTo>
                    <a:pt x="210820" y="12941"/>
                  </a:lnTo>
                  <a:lnTo>
                    <a:pt x="230911" y="12941"/>
                  </a:lnTo>
                  <a:lnTo>
                    <a:pt x="232435" y="12941"/>
                  </a:lnTo>
                  <a:lnTo>
                    <a:pt x="243078" y="13195"/>
                  </a:lnTo>
                  <a:lnTo>
                    <a:pt x="253974" y="13639"/>
                  </a:lnTo>
                  <a:lnTo>
                    <a:pt x="266407" y="14351"/>
                  </a:lnTo>
                  <a:lnTo>
                    <a:pt x="266407" y="185343"/>
                  </a:lnTo>
                  <a:lnTo>
                    <a:pt x="430390" y="185343"/>
                  </a:lnTo>
                  <a:lnTo>
                    <a:pt x="430390" y="33794"/>
                  </a:lnTo>
                  <a:lnTo>
                    <a:pt x="394982" y="22237"/>
                  </a:lnTo>
                  <a:lnTo>
                    <a:pt x="353479" y="12865"/>
                  </a:lnTo>
                  <a:lnTo>
                    <a:pt x="347548" y="11518"/>
                  </a:lnTo>
                  <a:lnTo>
                    <a:pt x="303745" y="4902"/>
                  </a:lnTo>
                  <a:lnTo>
                    <a:pt x="266687" y="1460"/>
                  </a:lnTo>
                  <a:lnTo>
                    <a:pt x="266407" y="1435"/>
                  </a:lnTo>
                  <a:lnTo>
                    <a:pt x="253199" y="723"/>
                  </a:lnTo>
                  <a:lnTo>
                    <a:pt x="241592" y="279"/>
                  </a:lnTo>
                  <a:lnTo>
                    <a:pt x="231190" y="50"/>
                  </a:lnTo>
                  <a:lnTo>
                    <a:pt x="221627" y="0"/>
                  </a:lnTo>
                  <a:lnTo>
                    <a:pt x="212064" y="50"/>
                  </a:lnTo>
                  <a:lnTo>
                    <a:pt x="201663" y="279"/>
                  </a:lnTo>
                  <a:lnTo>
                    <a:pt x="190042" y="723"/>
                  </a:lnTo>
                  <a:lnTo>
                    <a:pt x="176822" y="1460"/>
                  </a:lnTo>
                  <a:lnTo>
                    <a:pt x="139750" y="4902"/>
                  </a:lnTo>
                  <a:lnTo>
                    <a:pt x="95935" y="11518"/>
                  </a:lnTo>
                  <a:lnTo>
                    <a:pt x="48348" y="22237"/>
                  </a:lnTo>
                  <a:lnTo>
                    <a:pt x="0" y="37985"/>
                  </a:lnTo>
                  <a:lnTo>
                    <a:pt x="88" y="284886"/>
                  </a:lnTo>
                  <a:lnTo>
                    <a:pt x="9398" y="344131"/>
                  </a:lnTo>
                  <a:lnTo>
                    <a:pt x="32499" y="392811"/>
                  </a:lnTo>
                  <a:lnTo>
                    <a:pt x="65100" y="431825"/>
                  </a:lnTo>
                  <a:lnTo>
                    <a:pt x="102882" y="462026"/>
                  </a:lnTo>
                  <a:lnTo>
                    <a:pt x="141554" y="484289"/>
                  </a:lnTo>
                  <a:lnTo>
                    <a:pt x="176822" y="499516"/>
                  </a:lnTo>
                  <a:lnTo>
                    <a:pt x="221627" y="512470"/>
                  </a:lnTo>
                  <a:lnTo>
                    <a:pt x="232270" y="510108"/>
                  </a:lnTo>
                  <a:lnTo>
                    <a:pt x="244017" y="506869"/>
                  </a:lnTo>
                  <a:lnTo>
                    <a:pt x="255765" y="503186"/>
                  </a:lnTo>
                  <a:lnTo>
                    <a:pt x="266407" y="499503"/>
                  </a:lnTo>
                  <a:lnTo>
                    <a:pt x="266763" y="499364"/>
                  </a:lnTo>
                  <a:lnTo>
                    <a:pt x="301688" y="484289"/>
                  </a:lnTo>
                  <a:lnTo>
                    <a:pt x="340372" y="462026"/>
                  </a:lnTo>
                  <a:lnTo>
                    <a:pt x="378155" y="431825"/>
                  </a:lnTo>
                  <a:lnTo>
                    <a:pt x="410756" y="392811"/>
                  </a:lnTo>
                  <a:lnTo>
                    <a:pt x="433857" y="344131"/>
                  </a:lnTo>
                  <a:lnTo>
                    <a:pt x="443166" y="284886"/>
                  </a:lnTo>
                  <a:lnTo>
                    <a:pt x="443255" y="37985"/>
                  </a:lnTo>
                  <a:close/>
                </a:path>
                <a:path w="1069340" h="513080">
                  <a:moveTo>
                    <a:pt x="739902" y="274447"/>
                  </a:moveTo>
                  <a:lnTo>
                    <a:pt x="699897" y="274447"/>
                  </a:lnTo>
                  <a:lnTo>
                    <a:pt x="699897" y="359537"/>
                  </a:lnTo>
                  <a:lnTo>
                    <a:pt x="605421" y="359537"/>
                  </a:lnTo>
                  <a:lnTo>
                    <a:pt x="605421" y="274447"/>
                  </a:lnTo>
                  <a:lnTo>
                    <a:pt x="565416" y="274447"/>
                  </a:lnTo>
                  <a:lnTo>
                    <a:pt x="565416" y="359537"/>
                  </a:lnTo>
                  <a:lnTo>
                    <a:pt x="565416" y="397637"/>
                  </a:lnTo>
                  <a:lnTo>
                    <a:pt x="565416" y="490347"/>
                  </a:lnTo>
                  <a:lnTo>
                    <a:pt x="605421" y="490347"/>
                  </a:lnTo>
                  <a:lnTo>
                    <a:pt x="605421" y="397637"/>
                  </a:lnTo>
                  <a:lnTo>
                    <a:pt x="699897" y="397637"/>
                  </a:lnTo>
                  <a:lnTo>
                    <a:pt x="699897" y="490347"/>
                  </a:lnTo>
                  <a:lnTo>
                    <a:pt x="739902" y="490347"/>
                  </a:lnTo>
                  <a:lnTo>
                    <a:pt x="739902" y="397637"/>
                  </a:lnTo>
                  <a:lnTo>
                    <a:pt x="739902" y="359537"/>
                  </a:lnTo>
                  <a:lnTo>
                    <a:pt x="739902" y="274447"/>
                  </a:lnTo>
                  <a:close/>
                </a:path>
                <a:path w="1069340" h="513080">
                  <a:moveTo>
                    <a:pt x="918705" y="395236"/>
                  </a:moveTo>
                  <a:lnTo>
                    <a:pt x="909764" y="365582"/>
                  </a:lnTo>
                  <a:lnTo>
                    <a:pt x="906983" y="361696"/>
                  </a:lnTo>
                  <a:lnTo>
                    <a:pt x="894537" y="344424"/>
                  </a:lnTo>
                  <a:lnTo>
                    <a:pt x="873772" y="332155"/>
                  </a:lnTo>
                  <a:lnTo>
                    <a:pt x="873772" y="378625"/>
                  </a:lnTo>
                  <a:lnTo>
                    <a:pt x="798995" y="412775"/>
                  </a:lnTo>
                  <a:lnTo>
                    <a:pt x="801420" y="393636"/>
                  </a:lnTo>
                  <a:lnTo>
                    <a:pt x="810107" y="377317"/>
                  </a:lnTo>
                  <a:lnTo>
                    <a:pt x="825080" y="365963"/>
                  </a:lnTo>
                  <a:lnTo>
                    <a:pt x="846391" y="361696"/>
                  </a:lnTo>
                  <a:lnTo>
                    <a:pt x="855675" y="362877"/>
                  </a:lnTo>
                  <a:lnTo>
                    <a:pt x="863536" y="366242"/>
                  </a:lnTo>
                  <a:lnTo>
                    <a:pt x="869657" y="371563"/>
                  </a:lnTo>
                  <a:lnTo>
                    <a:pt x="873772" y="378625"/>
                  </a:lnTo>
                  <a:lnTo>
                    <a:pt x="873772" y="332155"/>
                  </a:lnTo>
                  <a:lnTo>
                    <a:pt x="873086" y="331749"/>
                  </a:lnTo>
                  <a:lnTo>
                    <a:pt x="845464" y="327520"/>
                  </a:lnTo>
                  <a:lnTo>
                    <a:pt x="810310" y="333997"/>
                  </a:lnTo>
                  <a:lnTo>
                    <a:pt x="783094" y="351840"/>
                  </a:lnTo>
                  <a:lnTo>
                    <a:pt x="765530" y="378675"/>
                  </a:lnTo>
                  <a:lnTo>
                    <a:pt x="759294" y="412153"/>
                  </a:lnTo>
                  <a:lnTo>
                    <a:pt x="764641" y="443293"/>
                  </a:lnTo>
                  <a:lnTo>
                    <a:pt x="780630" y="469176"/>
                  </a:lnTo>
                  <a:lnTo>
                    <a:pt x="807199" y="486867"/>
                  </a:lnTo>
                  <a:lnTo>
                    <a:pt x="844232" y="493407"/>
                  </a:lnTo>
                  <a:lnTo>
                    <a:pt x="863180" y="492163"/>
                  </a:lnTo>
                  <a:lnTo>
                    <a:pt x="880732" y="488454"/>
                  </a:lnTo>
                  <a:lnTo>
                    <a:pt x="897407" y="482371"/>
                  </a:lnTo>
                  <a:lnTo>
                    <a:pt x="913777" y="474014"/>
                  </a:lnTo>
                  <a:lnTo>
                    <a:pt x="908418" y="458927"/>
                  </a:lnTo>
                  <a:lnTo>
                    <a:pt x="901776" y="440169"/>
                  </a:lnTo>
                  <a:lnTo>
                    <a:pt x="888593" y="448170"/>
                  </a:lnTo>
                  <a:lnTo>
                    <a:pt x="875461" y="454050"/>
                  </a:lnTo>
                  <a:lnTo>
                    <a:pt x="861872" y="457695"/>
                  </a:lnTo>
                  <a:lnTo>
                    <a:pt x="847305" y="458927"/>
                  </a:lnTo>
                  <a:lnTo>
                    <a:pt x="835926" y="458203"/>
                  </a:lnTo>
                  <a:lnTo>
                    <a:pt x="825830" y="455815"/>
                  </a:lnTo>
                  <a:lnTo>
                    <a:pt x="817003" y="451535"/>
                  </a:lnTo>
                  <a:lnTo>
                    <a:pt x="809447" y="445084"/>
                  </a:lnTo>
                  <a:lnTo>
                    <a:pt x="880262" y="412775"/>
                  </a:lnTo>
                  <a:lnTo>
                    <a:pt x="918705" y="395236"/>
                  </a:lnTo>
                  <a:close/>
                </a:path>
                <a:path w="1069340" h="513080">
                  <a:moveTo>
                    <a:pt x="1069200" y="393077"/>
                  </a:moveTo>
                  <a:lnTo>
                    <a:pt x="1055954" y="347040"/>
                  </a:lnTo>
                  <a:lnTo>
                    <a:pt x="1001179" y="327533"/>
                  </a:lnTo>
                  <a:lnTo>
                    <a:pt x="987310" y="328155"/>
                  </a:lnTo>
                  <a:lnTo>
                    <a:pt x="973594" y="329958"/>
                  </a:lnTo>
                  <a:lnTo>
                    <a:pt x="960285" y="332854"/>
                  </a:lnTo>
                  <a:lnTo>
                    <a:pt x="947635" y="336765"/>
                  </a:lnTo>
                  <a:lnTo>
                    <a:pt x="939939" y="373684"/>
                  </a:lnTo>
                  <a:lnTo>
                    <a:pt x="951306" y="369125"/>
                  </a:lnTo>
                  <a:lnTo>
                    <a:pt x="964895" y="365074"/>
                  </a:lnTo>
                  <a:lnTo>
                    <a:pt x="979703" y="362178"/>
                  </a:lnTo>
                  <a:lnTo>
                    <a:pt x="994714" y="361073"/>
                  </a:lnTo>
                  <a:lnTo>
                    <a:pt x="1009980" y="362521"/>
                  </a:lnTo>
                  <a:lnTo>
                    <a:pt x="1021067" y="367144"/>
                  </a:lnTo>
                  <a:lnTo>
                    <a:pt x="1027823" y="375348"/>
                  </a:lnTo>
                  <a:lnTo>
                    <a:pt x="1030084" y="387464"/>
                  </a:lnTo>
                  <a:lnTo>
                    <a:pt x="1030109" y="394627"/>
                  </a:lnTo>
                  <a:lnTo>
                    <a:pt x="1030109" y="428472"/>
                  </a:lnTo>
                  <a:lnTo>
                    <a:pt x="1030109" y="442328"/>
                  </a:lnTo>
                  <a:lnTo>
                    <a:pt x="1025499" y="446201"/>
                  </a:lnTo>
                  <a:lnTo>
                    <a:pt x="1017028" y="451446"/>
                  </a:lnTo>
                  <a:lnTo>
                    <a:pt x="1005090" y="456044"/>
                  </a:lnTo>
                  <a:lnTo>
                    <a:pt x="990104" y="458025"/>
                  </a:lnTo>
                  <a:lnTo>
                    <a:pt x="978446" y="456476"/>
                  </a:lnTo>
                  <a:lnTo>
                    <a:pt x="970521" y="452285"/>
                  </a:lnTo>
                  <a:lnTo>
                    <a:pt x="965987" y="446201"/>
                  </a:lnTo>
                  <a:lnTo>
                    <a:pt x="964552" y="438937"/>
                  </a:lnTo>
                  <a:lnTo>
                    <a:pt x="966089" y="430187"/>
                  </a:lnTo>
                  <a:lnTo>
                    <a:pt x="971092" y="423824"/>
                  </a:lnTo>
                  <a:lnTo>
                    <a:pt x="980135" y="419938"/>
                  </a:lnTo>
                  <a:lnTo>
                    <a:pt x="993800" y="418630"/>
                  </a:lnTo>
                  <a:lnTo>
                    <a:pt x="1005179" y="419608"/>
                  </a:lnTo>
                  <a:lnTo>
                    <a:pt x="1015644" y="422046"/>
                  </a:lnTo>
                  <a:lnTo>
                    <a:pt x="1024255" y="425246"/>
                  </a:lnTo>
                  <a:lnTo>
                    <a:pt x="1030109" y="428472"/>
                  </a:lnTo>
                  <a:lnTo>
                    <a:pt x="1030109" y="394627"/>
                  </a:lnTo>
                  <a:lnTo>
                    <a:pt x="1020140" y="390321"/>
                  </a:lnTo>
                  <a:lnTo>
                    <a:pt x="1009751" y="387464"/>
                  </a:lnTo>
                  <a:lnTo>
                    <a:pt x="999070" y="385876"/>
                  </a:lnTo>
                  <a:lnTo>
                    <a:pt x="988250" y="385381"/>
                  </a:lnTo>
                  <a:lnTo>
                    <a:pt x="963231" y="388416"/>
                  </a:lnTo>
                  <a:lnTo>
                    <a:pt x="943000" y="397929"/>
                  </a:lnTo>
                  <a:lnTo>
                    <a:pt x="929474" y="414464"/>
                  </a:lnTo>
                  <a:lnTo>
                    <a:pt x="924547" y="438619"/>
                  </a:lnTo>
                  <a:lnTo>
                    <a:pt x="928446" y="459295"/>
                  </a:lnTo>
                  <a:lnTo>
                    <a:pt x="939812" y="476554"/>
                  </a:lnTo>
                  <a:lnTo>
                    <a:pt x="958176" y="488391"/>
                  </a:lnTo>
                  <a:lnTo>
                    <a:pt x="983030" y="492785"/>
                  </a:lnTo>
                  <a:lnTo>
                    <a:pt x="1000391" y="491096"/>
                  </a:lnTo>
                  <a:lnTo>
                    <a:pt x="1013904" y="486829"/>
                  </a:lnTo>
                  <a:lnTo>
                    <a:pt x="1023912" y="481241"/>
                  </a:lnTo>
                  <a:lnTo>
                    <a:pt x="1030732" y="475564"/>
                  </a:lnTo>
                  <a:lnTo>
                    <a:pt x="1030732" y="489712"/>
                  </a:lnTo>
                  <a:lnTo>
                    <a:pt x="1069200" y="489712"/>
                  </a:lnTo>
                  <a:lnTo>
                    <a:pt x="1069200" y="475564"/>
                  </a:lnTo>
                  <a:lnTo>
                    <a:pt x="1069200" y="458025"/>
                  </a:lnTo>
                  <a:lnTo>
                    <a:pt x="1069200" y="418630"/>
                  </a:lnTo>
                  <a:lnTo>
                    <a:pt x="1069200" y="394627"/>
                  </a:lnTo>
                  <a:lnTo>
                    <a:pt x="1069200" y="39307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6779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649662" y="7117797"/>
            <a:ext cx="876300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en-GB" sz="900" dirty="0">
                <a:latin typeface="Avenir-Book"/>
                <a:cs typeface="Avenir-Book"/>
              </a:rPr>
              <a:t>                 </a:t>
            </a:r>
            <a:r>
              <a:rPr sz="900" b="1" dirty="0">
                <a:latin typeface="Avenir-Book"/>
                <a:cs typeface="Avenir-Book"/>
              </a:rPr>
              <a:t>If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you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are pregnant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or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have any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illnesses or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in</a:t>
            </a:r>
            <a:r>
              <a:rPr lang="en-GB" sz="900" b="1" dirty="0">
                <a:latin typeface="Avenir-Book"/>
                <a:cs typeface="Avenir-Book"/>
              </a:rPr>
              <a:t>juries </a:t>
            </a:r>
            <a:r>
              <a:rPr sz="900" b="1" dirty="0">
                <a:latin typeface="Avenir-Book"/>
                <a:cs typeface="Avenir-Book"/>
              </a:rPr>
              <a:t>please seek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advice from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your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GP/midwife before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joining a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studio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class and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inform the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instructor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before the</a:t>
            </a:r>
            <a:r>
              <a:rPr sz="900" b="1" spc="-5" dirty="0">
                <a:latin typeface="Avenir-Book"/>
                <a:cs typeface="Avenir-Book"/>
              </a:rPr>
              <a:t> </a:t>
            </a:r>
            <a:r>
              <a:rPr sz="900" b="1" dirty="0">
                <a:latin typeface="Avenir-Book"/>
                <a:cs typeface="Avenir-Book"/>
              </a:rPr>
              <a:t>class</a:t>
            </a:r>
            <a:r>
              <a:rPr lang="en-GB" sz="900" b="1" dirty="0">
                <a:latin typeface="Avenir-Book"/>
                <a:cs typeface="Avenir-Book"/>
              </a:rPr>
              <a:t> </a:t>
            </a:r>
            <a:r>
              <a:rPr sz="900" b="1" spc="-10" dirty="0">
                <a:latin typeface="Avenir-Book"/>
                <a:cs typeface="Avenir-Book"/>
              </a:rPr>
              <a:t>begins.</a:t>
            </a:r>
            <a:endParaRPr sz="900" b="1" dirty="0">
              <a:latin typeface="Avenir-Book"/>
              <a:cs typeface="Avenir-Book"/>
            </a:endParaRPr>
          </a:p>
        </p:txBody>
      </p:sp>
      <p:graphicFrame>
        <p:nvGraphicFramePr>
          <p:cNvPr id="21" name="object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120725"/>
              </p:ext>
            </p:extLst>
          </p:nvPr>
        </p:nvGraphicFramePr>
        <p:xfrm>
          <a:off x="647571" y="1344796"/>
          <a:ext cx="9501456" cy="56771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7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5164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78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3516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09858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b="1" spc="-10" dirty="0">
                          <a:solidFill>
                            <a:srgbClr val="FFFFFF"/>
                          </a:solidFill>
                          <a:latin typeface="Avenir-Heavy"/>
                          <a:cs typeface="Avenir-Heavy"/>
                        </a:rPr>
                        <a:t>Monday</a:t>
                      </a:r>
                      <a:endParaRPr sz="1100" dirty="0">
                        <a:latin typeface="Avenir-Heavy"/>
                        <a:cs typeface="Avenir-Heavy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b="1" spc="-10" dirty="0">
                          <a:solidFill>
                            <a:srgbClr val="FFFFFF"/>
                          </a:solidFill>
                          <a:latin typeface="Avenir-Heavy"/>
                          <a:cs typeface="Avenir-Heavy"/>
                        </a:rPr>
                        <a:t>Tuesday</a:t>
                      </a:r>
                      <a:endParaRPr sz="1100" dirty="0">
                        <a:latin typeface="Avenir-Heavy"/>
                        <a:cs typeface="Avenir-Heavy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b="1" spc="-10" dirty="0">
                          <a:solidFill>
                            <a:srgbClr val="FFFFFF"/>
                          </a:solidFill>
                          <a:latin typeface="Avenir-Heavy"/>
                          <a:cs typeface="Avenir-Heavy"/>
                        </a:rPr>
                        <a:t>Wednesday</a:t>
                      </a:r>
                      <a:endParaRPr sz="1100" dirty="0">
                        <a:latin typeface="Avenir-Heavy"/>
                        <a:cs typeface="Avenir-Heavy"/>
                      </a:endParaRPr>
                    </a:p>
                  </a:txBody>
                  <a:tcPr marL="0" marR="0" marT="546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b="1" spc="-10" dirty="0">
                          <a:solidFill>
                            <a:srgbClr val="FFFFFF"/>
                          </a:solidFill>
                          <a:latin typeface="Avenir-Heavy"/>
                          <a:cs typeface="Avenir-Heavy"/>
                        </a:rPr>
                        <a:t>Thursday</a:t>
                      </a:r>
                      <a:endParaRPr sz="1100" dirty="0">
                        <a:latin typeface="Avenir-Heavy"/>
                        <a:cs typeface="Avenir-Heavy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b="1" spc="-10" dirty="0">
                          <a:solidFill>
                            <a:srgbClr val="FFFFFF"/>
                          </a:solidFill>
                          <a:latin typeface="Avenir-Heavy"/>
                          <a:cs typeface="Avenir-Heavy"/>
                        </a:rPr>
                        <a:t>Friday</a:t>
                      </a:r>
                      <a:endParaRPr sz="1100" dirty="0">
                        <a:latin typeface="Avenir-Heavy"/>
                        <a:cs typeface="Avenir-Heavy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641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effectLst/>
                          <a:latin typeface="Avenir" panose="02000503020000020003" pitchFamily="2" charset="0"/>
                        </a:rPr>
                        <a:t>07:45 08:30</a:t>
                      </a:r>
                      <a:endParaRPr lang="en-GB" sz="1000" b="1" dirty="0"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Kettlebells</a:t>
                      </a:r>
                      <a:b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45mins | Virginia</a:t>
                      </a:r>
                    </a:p>
                  </a:txBody>
                  <a:tcPr marL="13335" marR="13335" marT="13335" marB="2667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07:30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08:15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Cycle </a:t>
                      </a:r>
                      <a:b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45mins | Lukas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07:30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08:15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Body Sculpt</a:t>
                      </a:r>
                      <a:b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45mins | Winston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07:45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08:30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X-Fit </a:t>
                      </a:r>
                      <a:b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45mins | Lukas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12:00 12:45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Hybrid Circuits</a:t>
                      </a:r>
                      <a:b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45mins | Team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0543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11:00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11:45</a:t>
                      </a:r>
                    </a:p>
                  </a:txBody>
                  <a:tcPr marL="13335" marR="13335" marT="13335" marB="13335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Yogalates</a:t>
                      </a:r>
                      <a:b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45mins | Maya</a:t>
                      </a:r>
                    </a:p>
                  </a:txBody>
                  <a:tcPr marL="13335" marR="13335" marT="13335" marB="2667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11:00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11:45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Power Pilates </a:t>
                      </a:r>
                      <a:b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45mins | Gina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11:00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11:45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Pilates </a:t>
                      </a:r>
                      <a:b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45mins | Kevin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11:00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11:45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Body Balance</a:t>
                      </a:r>
                      <a:b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45mins | Leon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12:45 13:00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Ab Burn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15mins | Team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3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0543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12:00 12:45</a:t>
                      </a:r>
                    </a:p>
                  </a:txBody>
                  <a:tcPr marL="13335" marR="13335" marT="13335" marB="13335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Body Sculpt </a:t>
                      </a:r>
                      <a:b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45mins | Winston</a:t>
                      </a:r>
                    </a:p>
                  </a:txBody>
                  <a:tcPr marL="0" marR="0" marT="76200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12:00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12:45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Core &amp; More</a:t>
                      </a:r>
                      <a:b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45mins | Paul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effectLst/>
                          <a:latin typeface="Avenir" panose="02000503020000020003" pitchFamily="2" charset="0"/>
                        </a:rPr>
                        <a:t>12:00 12:45</a:t>
                      </a:r>
                      <a:endParaRPr lang="en-GB" sz="1000" b="1" dirty="0"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Body Pump </a:t>
                      </a:r>
                      <a:b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45mins | Leon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12:00</a:t>
                      </a:r>
                    </a:p>
                    <a:p>
                      <a:pPr algn="ctr"/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12:45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Core 45</a:t>
                      </a:r>
                    </a:p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45mins | Ilona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13:00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14:00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Yoga </a:t>
                      </a:r>
                      <a:b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60mins | Kate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C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543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12:15 13:00</a:t>
                      </a:r>
                    </a:p>
                  </a:txBody>
                  <a:tcPr marL="13335" marR="13335" marT="13335" marB="13335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Cycle</a:t>
                      </a:r>
                      <a:b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45mins |Paul</a:t>
                      </a:r>
                    </a:p>
                  </a:txBody>
                  <a:tcPr marL="0" marR="0" marT="76200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12:15 13:00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Cycle </a:t>
                      </a:r>
                      <a:b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highlight>
                            <a:srgbClr val="FFC82C"/>
                          </a:highlight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45mins | </a:t>
                      </a:r>
                      <a:r>
                        <a:rPr lang="en-GB" sz="1000" b="1" i="0" dirty="0" err="1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Kathlynne</a:t>
                      </a:r>
                      <a:endParaRPr lang="en-GB" sz="1000" b="1" i="0" dirty="0">
                        <a:solidFill>
                          <a:srgbClr val="282823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12:15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12:45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Skill Mill </a:t>
                      </a:r>
                      <a:b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30mins | Sami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12:15 13:00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Cycle</a:t>
                      </a:r>
                      <a:b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45mins | James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rgbClr val="282823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464797"/>
                  </a:ext>
                </a:extLst>
              </a:tr>
              <a:tr h="420543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12:30</a:t>
                      </a:r>
                    </a:p>
                    <a:p>
                      <a:pPr algn="ctr"/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13:00</a:t>
                      </a:r>
                    </a:p>
                  </a:txBody>
                  <a:tcPr marL="13335" marR="13335" marT="13335" marB="13335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Synergy Circuit</a:t>
                      </a:r>
                      <a:b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30mins | Sami</a:t>
                      </a:r>
                    </a:p>
                  </a:txBody>
                  <a:tcPr marL="0" marR="0" marT="76200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12:30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13:00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Synergy Circuit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venir Heavy" panose="02000503020000020003" pitchFamily="2" charset="0"/>
                        </a:rPr>
                        <a:t>30mins | Team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12:30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13:00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Synergy Circuit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venir Heavy" panose="02000503020000020003" pitchFamily="2" charset="0"/>
                        </a:rPr>
                        <a:t>30mins | Ilona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12:30 13:00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Synergy Circuit</a:t>
                      </a:r>
                      <a:b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30mins | Manny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35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rgbClr val="282823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0543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13:00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13.45</a:t>
                      </a:r>
                    </a:p>
                  </a:txBody>
                  <a:tcPr marL="13335" marR="13335" marT="13335" marB="13335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Functional Pump</a:t>
                      </a:r>
                    </a:p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45mins | Paul </a:t>
                      </a:r>
                    </a:p>
                  </a:txBody>
                  <a:tcPr marL="13335" marR="13335" marT="13335" marB="2667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13:00</a:t>
                      </a:r>
                    </a:p>
                    <a:p>
                      <a:pPr algn="ctr"/>
                      <a:r>
                        <a:rPr lang="en-GB" sz="1000" b="1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13:30</a:t>
                      </a:r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HIIT </a:t>
                      </a:r>
                      <a:b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30mins | Mark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13:00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13:30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Ski Ready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30mins |Paul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effectLst/>
                          <a:latin typeface="Avenir" panose="02000503020000020003" pitchFamily="2" charset="0"/>
                        </a:rPr>
                        <a:t>13:00 13:45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Boxing </a:t>
                      </a:r>
                      <a:b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45mins | Mark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rgbClr val="FFFFFF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32654"/>
                  </a:ext>
                </a:extLst>
              </a:tr>
              <a:tr h="411823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17:30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18:15</a:t>
                      </a:r>
                    </a:p>
                  </a:txBody>
                  <a:tcPr marL="13335" marR="13335" marT="13335" marB="13335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Extreme Circuits</a:t>
                      </a:r>
                      <a:b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45mins | Manny</a:t>
                      </a:r>
                    </a:p>
                  </a:txBody>
                  <a:tcPr marL="13335" marR="13335" marT="13335" marB="2667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54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17:30</a:t>
                      </a:r>
                    </a:p>
                    <a:p>
                      <a:pPr algn="ctr"/>
                      <a:r>
                        <a:rPr lang="en-GB" sz="1000" b="1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18.15</a:t>
                      </a:r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Body Pump </a:t>
                      </a:r>
                      <a:b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FFFFFF"/>
                          </a:solidFill>
                          <a:effectLst/>
                          <a:latin typeface="Avenir Heavy" panose="02000503020000020003" pitchFamily="2" charset="0"/>
                        </a:rPr>
                        <a:t>45mins | Sid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18:00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19:00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Yoga </a:t>
                      </a:r>
                      <a:b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rgbClr val="282823"/>
                          </a:solidFill>
                          <a:effectLst/>
                          <a:latin typeface="Avenir Heavy" panose="02000503020000020003" pitchFamily="2" charset="0"/>
                        </a:rPr>
                        <a:t>60mins | Alan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C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17:30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rgbClr val="282823"/>
                          </a:solidFill>
                          <a:effectLst/>
                          <a:latin typeface="Avenir" panose="02000503020000020003" pitchFamily="2" charset="0"/>
                        </a:rPr>
                        <a:t>18.15</a:t>
                      </a: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Hybrid Circuits</a:t>
                      </a:r>
                      <a:b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</a:br>
                      <a:r>
                        <a:rPr lang="en-GB" sz="1000" b="1" i="0" dirty="0">
                          <a:solidFill>
                            <a:schemeClr val="bg1"/>
                          </a:solidFill>
                          <a:effectLst/>
                          <a:latin typeface="Avenir Heavy" panose="02000503020000020003" pitchFamily="2" charset="0"/>
                        </a:rPr>
                        <a:t>45mins | Manny</a:t>
                      </a: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35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0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0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0436911"/>
                  </a:ext>
                </a:extLst>
              </a:tr>
              <a:tr h="385733"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i="0" dirty="0">
                        <a:solidFill>
                          <a:schemeClr val="bg1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rgbClr val="FFFFFF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i="0" dirty="0">
                        <a:solidFill>
                          <a:srgbClr val="282823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i="0" dirty="0">
                        <a:solidFill>
                          <a:schemeClr val="bg1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0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0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1951"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effectLst/>
                        <a:latin typeface="Avenir" panose="02000503020000020003" pitchFamily="2" charset="0"/>
                      </a:endParaRPr>
                    </a:p>
                    <a:p>
                      <a:pPr algn="ctr"/>
                      <a:endParaRPr lang="en-GB" sz="1000" b="1" i="0" dirty="0">
                        <a:solidFill>
                          <a:srgbClr val="282823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0" marR="0" marT="76200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i="0" dirty="0">
                        <a:solidFill>
                          <a:schemeClr val="bg1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i="0" dirty="0">
                        <a:solidFill>
                          <a:schemeClr val="tx1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000" b="1" dirty="0">
                        <a:latin typeface="Avenir-Book"/>
                        <a:cs typeface="Avenir-Book"/>
                      </a:endParaRPr>
                    </a:p>
                  </a:txBody>
                  <a:tcPr marL="0" marR="0" marT="12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518795" marR="379730" indent="-131445" algn="ctr">
                        <a:lnSpc>
                          <a:spcPct val="104099"/>
                        </a:lnSpc>
                        <a:spcBef>
                          <a:spcPts val="600"/>
                        </a:spcBef>
                      </a:pPr>
                      <a:endParaRPr sz="1000" b="1" dirty="0">
                        <a:latin typeface="Avenir-Heavy"/>
                        <a:cs typeface="Avenir-Heavy"/>
                      </a:endParaRPr>
                    </a:p>
                  </a:txBody>
                  <a:tcPr marL="0" marR="0" marT="7620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96493"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rgbClr val="282823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0" marR="0" marT="76200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rgbClr val="282823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rgbClr val="282823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chemeClr val="tx1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000" b="1" dirty="0">
                        <a:latin typeface="Avenir-Book"/>
                        <a:cs typeface="Avenir-Book"/>
                      </a:endParaRPr>
                    </a:p>
                  </a:txBody>
                  <a:tcPr marL="0" marR="0" marT="12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518795" marR="379730" indent="-131445" algn="ctr">
                        <a:lnSpc>
                          <a:spcPct val="104099"/>
                        </a:lnSpc>
                        <a:spcBef>
                          <a:spcPts val="600"/>
                        </a:spcBef>
                      </a:pPr>
                      <a:endParaRPr sz="1000" b="1" dirty="0">
                        <a:latin typeface="Avenir-Heavy"/>
                        <a:cs typeface="Avenir-Heavy"/>
                      </a:endParaRPr>
                    </a:p>
                  </a:txBody>
                  <a:tcPr marL="0" marR="0" marT="7620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0543"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rgbClr val="282823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0" marR="0" marT="76200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rgbClr val="282823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rgbClr val="282823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rgbClr val="282823"/>
                        </a:solidFill>
                        <a:effectLst/>
                        <a:latin typeface="Avenir" panose="02000503020000020003" pitchFamily="2" charset="0"/>
                      </a:endParaRPr>
                    </a:p>
                  </a:txBody>
                  <a:tcPr marL="13335" marR="13335" marT="13335" marB="133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i="0" dirty="0">
                        <a:solidFill>
                          <a:schemeClr val="tx1"/>
                        </a:solidFill>
                        <a:effectLst/>
                        <a:latin typeface="Avenir Heavy" panose="02000503020000020003" pitchFamily="2" charset="0"/>
                      </a:endParaRPr>
                    </a:p>
                  </a:txBody>
                  <a:tcPr marL="13335" marR="13335" marT="13335" marB="266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000" b="1" dirty="0">
                        <a:latin typeface="Avenir-Book"/>
                        <a:cs typeface="Avenir-Book"/>
                      </a:endParaRPr>
                    </a:p>
                  </a:txBody>
                  <a:tcPr marL="0" marR="0" marT="12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518795" marR="379730" indent="-131445" algn="ctr">
                        <a:lnSpc>
                          <a:spcPct val="104099"/>
                        </a:lnSpc>
                        <a:spcBef>
                          <a:spcPts val="600"/>
                        </a:spcBef>
                      </a:pPr>
                      <a:endParaRPr sz="1000" b="1" dirty="0">
                        <a:latin typeface="Avenir-Heavy"/>
                        <a:cs typeface="Avenir-Heavy"/>
                      </a:endParaRPr>
                    </a:p>
                  </a:txBody>
                  <a:tcPr marL="0" marR="0" marT="7620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135383"/>
                  </a:ext>
                </a:extLst>
              </a:tr>
            </a:tbl>
          </a:graphicData>
        </a:graphic>
      </p:graphicFrame>
      <p:sp>
        <p:nvSpPr>
          <p:cNvPr id="22" name="object 22"/>
          <p:cNvSpPr txBox="1"/>
          <p:nvPr/>
        </p:nvSpPr>
        <p:spPr>
          <a:xfrm>
            <a:off x="649662" y="992391"/>
            <a:ext cx="2819400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700" b="1" dirty="0">
                <a:solidFill>
                  <a:srgbClr val="282823"/>
                </a:solidFill>
                <a:latin typeface="Avenir-Heavy"/>
                <a:cs typeface="Avenir-Heavy"/>
              </a:rPr>
              <a:t>January – March 2025</a:t>
            </a:r>
            <a:endParaRPr sz="1700" dirty="0">
              <a:latin typeface="Avenir-Heavy"/>
              <a:cs typeface="Avenir-Heavy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A683FD-D972-2B36-95AD-171EE964080F}"/>
              </a:ext>
            </a:extLst>
          </p:cNvPr>
          <p:cNvSpPr/>
          <p:nvPr/>
        </p:nvSpPr>
        <p:spPr>
          <a:xfrm>
            <a:off x="6489700" y="6600825"/>
            <a:ext cx="685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bject 23">
            <a:extLst>
              <a:ext uri="{FF2B5EF4-FFF2-40B4-BE49-F238E27FC236}">
                <a16:creationId xmlns:a16="http://schemas.microsoft.com/office/drawing/2014/main" id="{8D313F11-E34E-3C49-C944-BFA26C550CAD}"/>
              </a:ext>
            </a:extLst>
          </p:cNvPr>
          <p:cNvSpPr txBox="1"/>
          <p:nvPr/>
        </p:nvSpPr>
        <p:spPr>
          <a:xfrm>
            <a:off x="6489700" y="6651729"/>
            <a:ext cx="758825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b="1" spc="-10" dirty="0">
                <a:latin typeface="Avenir-Heavy"/>
                <a:cs typeface="Avenir-Heavy"/>
              </a:rPr>
              <a:t>Strengthening</a:t>
            </a:r>
            <a:endParaRPr sz="700" dirty="0">
              <a:latin typeface="Avenir-Heavy"/>
              <a:cs typeface="Avenir-Heav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85DDFFB0-AFAE-BF42-EC26-166360530644}"/>
              </a:ext>
            </a:extLst>
          </p:cNvPr>
          <p:cNvSpPr txBox="1"/>
          <p:nvPr/>
        </p:nvSpPr>
        <p:spPr>
          <a:xfrm>
            <a:off x="654892" y="1162419"/>
            <a:ext cx="79502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-10" dirty="0">
                <a:latin typeface="Avenir-Heavy"/>
                <a:cs typeface="Avenir-Heavy"/>
              </a:rPr>
              <a:t>Conditioning</a:t>
            </a:r>
            <a:endParaRPr sz="1000" dirty="0">
              <a:latin typeface="Avenir-Heavy"/>
              <a:cs typeface="Avenir-Heavy"/>
            </a:endParaRP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A0E6F83D-7DE1-73B2-EF3C-9B6AE0C7C1C4}"/>
              </a:ext>
            </a:extLst>
          </p:cNvPr>
          <p:cNvSpPr txBox="1"/>
          <p:nvPr/>
        </p:nvSpPr>
        <p:spPr>
          <a:xfrm>
            <a:off x="473299" y="1455009"/>
            <a:ext cx="1618615" cy="4524444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z="850" b="1" dirty="0">
                <a:latin typeface="Avenir-Heavy"/>
                <a:cs typeface="Avenir-Heavy"/>
              </a:rPr>
              <a:t>Body </a:t>
            </a:r>
            <a:r>
              <a:rPr sz="850" b="1" spc="-10" dirty="0">
                <a:latin typeface="Avenir-Heavy"/>
                <a:cs typeface="Avenir-Heavy"/>
              </a:rPr>
              <a:t>Conditioning</a:t>
            </a:r>
            <a:r>
              <a:rPr lang="en-GB" sz="850" b="1" spc="-10" dirty="0">
                <a:latin typeface="Avenir-Heavy"/>
                <a:cs typeface="Avenir-Heavy"/>
              </a:rPr>
              <a:t>/Body Sculpt</a:t>
            </a:r>
            <a:endParaRPr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sz="850" dirty="0">
                <a:latin typeface="Avenir-Book"/>
                <a:cs typeface="Avenir-Book"/>
              </a:rPr>
              <a:t>This class is designed to hit </a:t>
            </a:r>
            <a:r>
              <a:rPr sz="850" spc="-25" dirty="0">
                <a:latin typeface="Avenir-Book"/>
                <a:cs typeface="Avenir-Book"/>
              </a:rPr>
              <a:t>all </a:t>
            </a:r>
            <a:r>
              <a:rPr sz="850" dirty="0">
                <a:latin typeface="Avenir-Book"/>
                <a:cs typeface="Avenir-Book"/>
              </a:rPr>
              <a:t>the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areas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of the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body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in </a:t>
            </a:r>
            <a:r>
              <a:rPr sz="850" spc="-20" dirty="0">
                <a:latin typeface="Avenir-Book"/>
                <a:cs typeface="Avenir-Book"/>
              </a:rPr>
              <a:t>one! </a:t>
            </a:r>
            <a:r>
              <a:rPr sz="850" spc="-10" dirty="0">
                <a:latin typeface="Avenir-Book"/>
                <a:cs typeface="Avenir-Book"/>
              </a:rPr>
              <a:t>Targeting</a:t>
            </a:r>
            <a:r>
              <a:rPr sz="850" spc="-2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each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area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of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the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spc="-20" dirty="0">
                <a:latin typeface="Avenir-Book"/>
                <a:cs typeface="Avenir-Book"/>
              </a:rPr>
              <a:t>body </a:t>
            </a:r>
            <a:r>
              <a:rPr sz="850" dirty="0">
                <a:latin typeface="Avenir-Book"/>
                <a:cs typeface="Avenir-Book"/>
              </a:rPr>
              <a:t>using a variety of weights </a:t>
            </a:r>
            <a:r>
              <a:rPr sz="850" spc="-25" dirty="0">
                <a:latin typeface="Avenir-Book"/>
                <a:cs typeface="Avenir-Book"/>
              </a:rPr>
              <a:t>and </a:t>
            </a:r>
            <a:r>
              <a:rPr sz="850" dirty="0">
                <a:latin typeface="Avenir-Book"/>
                <a:cs typeface="Avenir-Book"/>
              </a:rPr>
              <a:t>cardio,</a:t>
            </a:r>
            <a:r>
              <a:rPr sz="850" spc="-1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this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class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will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find </a:t>
            </a:r>
            <a:r>
              <a:rPr sz="850" spc="-10" dirty="0">
                <a:latin typeface="Avenir-Book"/>
                <a:cs typeface="Avenir-Book"/>
              </a:rPr>
              <a:t>muscles </a:t>
            </a:r>
            <a:r>
              <a:rPr sz="850" dirty="0">
                <a:latin typeface="Avenir-Book"/>
                <a:cs typeface="Avenir-Book"/>
              </a:rPr>
              <a:t>you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didn’t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know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you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spc="-20" dirty="0">
                <a:latin typeface="Avenir-Book"/>
                <a:cs typeface="Avenir-Book"/>
              </a:rPr>
              <a:t>had.</a:t>
            </a:r>
            <a:endParaRPr lang="en-GB" sz="850" spc="-20" dirty="0">
              <a:latin typeface="Avenir-Book"/>
              <a:cs typeface="Avenir-Book"/>
            </a:endParaRPr>
          </a:p>
          <a:p>
            <a:pPr marL="12700" marR="5080">
              <a:lnSpc>
                <a:spcPct val="108300"/>
              </a:lnSpc>
            </a:pPr>
            <a:endParaRPr lang="en-GB" sz="850" spc="-20" dirty="0">
              <a:latin typeface="Avenir-Book"/>
              <a:cs typeface="Avenir-Book"/>
            </a:endParaRPr>
          </a:p>
          <a:p>
            <a:pPr marL="12700" marR="187325">
              <a:lnSpc>
                <a:spcPct val="108300"/>
              </a:lnSpc>
              <a:spcBef>
                <a:spcPts val="100"/>
              </a:spcBef>
            </a:pPr>
            <a:r>
              <a:rPr lang="en-GB" sz="850" b="1" dirty="0">
                <a:latin typeface="Avenir-Heavy"/>
                <a:cs typeface="Avenir-Heavy"/>
              </a:rPr>
              <a:t>HIIT (High Intensity </a:t>
            </a:r>
            <a:r>
              <a:rPr lang="en-GB" sz="850" b="1" spc="-10" dirty="0">
                <a:latin typeface="Avenir-Heavy"/>
                <a:cs typeface="Avenir-Heavy"/>
              </a:rPr>
              <a:t>Interval Training)</a:t>
            </a:r>
            <a:endParaRPr lang="en-GB"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lang="en-GB" sz="850" dirty="0">
                <a:latin typeface="Avenir-Book"/>
                <a:cs typeface="Avenir-Book"/>
              </a:rPr>
              <a:t>Utilising short interval periods </a:t>
            </a:r>
            <a:r>
              <a:rPr lang="en-GB" sz="850" spc="-25" dirty="0">
                <a:latin typeface="Avenir-Book"/>
                <a:cs typeface="Avenir-Book"/>
              </a:rPr>
              <a:t>to </a:t>
            </a:r>
            <a:r>
              <a:rPr lang="en-GB" sz="850" dirty="0">
                <a:latin typeface="Avenir-Book"/>
                <a:cs typeface="Avenir-Book"/>
              </a:rPr>
              <a:t>improve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your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athletic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capacity </a:t>
            </a:r>
            <a:r>
              <a:rPr lang="en-GB" sz="850" dirty="0">
                <a:latin typeface="Avenir-Book"/>
                <a:cs typeface="Avenir-Book"/>
              </a:rPr>
              <a:t>and</a:t>
            </a:r>
            <a:r>
              <a:rPr lang="en-GB" sz="850" spc="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burn</a:t>
            </a:r>
            <a:r>
              <a:rPr lang="en-GB" sz="850" spc="10" dirty="0">
                <a:latin typeface="Avenir-Book"/>
                <a:cs typeface="Avenir-Book"/>
              </a:rPr>
              <a:t> </a:t>
            </a:r>
            <a:r>
              <a:rPr lang="en-GB" sz="850" spc="-20" dirty="0">
                <a:latin typeface="Avenir-Book"/>
                <a:cs typeface="Avenir-Book"/>
              </a:rPr>
              <a:t>fat.</a:t>
            </a:r>
          </a:p>
          <a:p>
            <a:pPr marL="12700" marR="5080">
              <a:lnSpc>
                <a:spcPct val="108300"/>
              </a:lnSpc>
            </a:pPr>
            <a:endParaRPr lang="en-GB" sz="850" spc="-20" dirty="0">
              <a:latin typeface="Avenir-Book"/>
              <a:cs typeface="Avenir-Book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lang="en-GB" sz="850" b="1" spc="-10" dirty="0">
                <a:latin typeface="Avenir-Heavy"/>
                <a:cs typeface="Avenir-Heavy"/>
              </a:rPr>
              <a:t>Boxing</a:t>
            </a:r>
            <a:endParaRPr lang="en-GB"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lang="en-GB" sz="850" dirty="0">
                <a:latin typeface="Avenir-Book"/>
                <a:cs typeface="Avenir-Book"/>
              </a:rPr>
              <a:t>Jab, hook and upper cut </a:t>
            </a:r>
            <a:r>
              <a:rPr lang="en-GB" sz="850" spc="-20" dirty="0">
                <a:latin typeface="Avenir-Book"/>
                <a:cs typeface="Avenir-Book"/>
              </a:rPr>
              <a:t>your </a:t>
            </a:r>
            <a:r>
              <a:rPr lang="en-GB" sz="850" dirty="0">
                <a:latin typeface="Avenir-Book"/>
                <a:cs typeface="Avenir-Book"/>
              </a:rPr>
              <a:t>way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through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this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high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intensity </a:t>
            </a:r>
            <a:r>
              <a:rPr lang="en-GB" sz="850" dirty="0">
                <a:latin typeface="Avenir-Book"/>
                <a:cs typeface="Avenir-Book"/>
              </a:rPr>
              <a:t>workout. Using pad work </a:t>
            </a:r>
            <a:r>
              <a:rPr lang="en-GB" sz="850" spc="-25" dirty="0">
                <a:latin typeface="Avenir-Book"/>
                <a:cs typeface="Avenir-Book"/>
              </a:rPr>
              <a:t>and </a:t>
            </a:r>
            <a:r>
              <a:rPr lang="en-GB" sz="850" dirty="0">
                <a:latin typeface="Avenir-Book"/>
                <a:cs typeface="Avenir-Book"/>
              </a:rPr>
              <a:t>fitness drills this interactive </a:t>
            </a:r>
            <a:r>
              <a:rPr lang="en-GB" sz="850" spc="-10" dirty="0">
                <a:latin typeface="Avenir-Book"/>
                <a:cs typeface="Avenir-Book"/>
              </a:rPr>
              <a:t>class </a:t>
            </a:r>
            <a:r>
              <a:rPr lang="en-GB" sz="850" dirty="0">
                <a:latin typeface="Avenir-Book"/>
                <a:cs typeface="Avenir-Book"/>
              </a:rPr>
              <a:t>is designed to get you fit and </a:t>
            </a:r>
            <a:r>
              <a:rPr lang="en-GB" sz="850" spc="-25" dirty="0">
                <a:latin typeface="Avenir-Book"/>
                <a:cs typeface="Avenir-Book"/>
              </a:rPr>
              <a:t>let </a:t>
            </a:r>
            <a:r>
              <a:rPr lang="en-GB" sz="850" dirty="0">
                <a:latin typeface="Avenir-Book"/>
                <a:cs typeface="Avenir-Book"/>
              </a:rPr>
              <a:t>off</a:t>
            </a:r>
            <a:r>
              <a:rPr lang="en-GB" sz="850" spc="-20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steam.</a:t>
            </a:r>
          </a:p>
          <a:p>
            <a:pPr marL="12700" marR="5080">
              <a:lnSpc>
                <a:spcPct val="108300"/>
              </a:lnSpc>
            </a:pPr>
            <a:endParaRPr lang="en-GB" sz="850" dirty="0">
              <a:latin typeface="Avenir-Book"/>
              <a:cs typeface="Avenir-Book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lang="en-GB" sz="850" b="1" spc="-10" dirty="0">
                <a:latin typeface="Avenir-Heavy"/>
                <a:cs typeface="Avenir-Heavy"/>
              </a:rPr>
              <a:t>Extreme Circuits</a:t>
            </a:r>
            <a:endParaRPr lang="en-GB"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lang="en-GB" sz="850" dirty="0">
                <a:latin typeface="Avenir-Book"/>
                <a:cs typeface="Avenir-Book"/>
              </a:rPr>
              <a:t>A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high</a:t>
            </a:r>
            <a:r>
              <a:rPr lang="en-GB" sz="850" spc="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intensity,</a:t>
            </a:r>
            <a:r>
              <a:rPr lang="en-GB" sz="850" spc="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fast</a:t>
            </a:r>
            <a:r>
              <a:rPr lang="en-GB" sz="850" spc="5" dirty="0">
                <a:latin typeface="Avenir-Book"/>
                <a:cs typeface="Avenir-Book"/>
              </a:rPr>
              <a:t> </a:t>
            </a:r>
            <a:r>
              <a:rPr lang="en-GB" sz="850" spc="-20" dirty="0">
                <a:latin typeface="Avenir-Book"/>
                <a:cs typeface="Avenir-Book"/>
              </a:rPr>
              <a:t>paced </a:t>
            </a:r>
            <a:r>
              <a:rPr lang="en-GB" sz="850" dirty="0">
                <a:latin typeface="Avenir-Book"/>
                <a:cs typeface="Avenir-Book"/>
              </a:rPr>
              <a:t>interval</a:t>
            </a:r>
            <a:r>
              <a:rPr lang="en-GB" sz="850" spc="-2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circuit,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designed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25" dirty="0">
                <a:latin typeface="Avenir-Book"/>
                <a:cs typeface="Avenir-Book"/>
              </a:rPr>
              <a:t>to </a:t>
            </a:r>
            <a:r>
              <a:rPr lang="en-GB" sz="850" dirty="0">
                <a:latin typeface="Avenir-Book"/>
                <a:cs typeface="Avenir-Book"/>
              </a:rPr>
              <a:t>push you to your limits </a:t>
            </a:r>
            <a:r>
              <a:rPr lang="en-GB" sz="850" spc="-25" dirty="0">
                <a:latin typeface="Avenir-Book"/>
                <a:cs typeface="Avenir-Book"/>
              </a:rPr>
              <a:t>and </a:t>
            </a:r>
            <a:r>
              <a:rPr lang="en-GB" sz="850" dirty="0">
                <a:latin typeface="Avenir-Book"/>
                <a:cs typeface="Avenir-Book"/>
              </a:rPr>
              <a:t>dramatically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improve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spc="-20" dirty="0">
                <a:latin typeface="Avenir-Book"/>
                <a:cs typeface="Avenir-Book"/>
              </a:rPr>
              <a:t>your </a:t>
            </a:r>
            <a:r>
              <a:rPr lang="en-GB" sz="850" dirty="0">
                <a:latin typeface="Avenir-Book"/>
                <a:cs typeface="Avenir-Book"/>
              </a:rPr>
              <a:t>cardiovascular</a:t>
            </a:r>
            <a:r>
              <a:rPr lang="en-GB" sz="850" spc="-20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fitness.</a:t>
            </a:r>
          </a:p>
          <a:p>
            <a:pPr marL="12700" marR="5080">
              <a:lnSpc>
                <a:spcPct val="108300"/>
              </a:lnSpc>
            </a:pPr>
            <a:endParaRPr lang="en-GB" sz="850" spc="-10" dirty="0">
              <a:latin typeface="Avenir-Book"/>
              <a:cs typeface="Avenir-Book"/>
            </a:endParaRPr>
          </a:p>
          <a:p>
            <a:pPr marL="12700" marR="5080"/>
            <a:r>
              <a:rPr lang="en-GB" sz="850" b="1" dirty="0">
                <a:solidFill>
                  <a:srgbClr val="202124"/>
                </a:solidFill>
                <a:latin typeface="Avenir-Book"/>
              </a:rPr>
              <a:t>Ski Ready</a:t>
            </a:r>
          </a:p>
          <a:p>
            <a:pPr marL="12700" marR="5080"/>
            <a:r>
              <a:rPr lang="en-GB" sz="850" dirty="0">
                <a:solidFill>
                  <a:srgbClr val="202124"/>
                </a:solidFill>
                <a:latin typeface="Avenir-Book"/>
              </a:rPr>
              <a:t>Snow-specific workout incorporating agility, balance &amp; plyometrics to improve ski/snowboard skill and proficiency.</a:t>
            </a:r>
            <a:endParaRPr lang="en-GB" sz="850" spc="-10" dirty="0">
              <a:latin typeface="Avenir-Book"/>
              <a:cs typeface="Avenir-Book"/>
            </a:endParaRPr>
          </a:p>
        </p:txBody>
      </p:sp>
      <p:sp>
        <p:nvSpPr>
          <p:cNvPr id="14" name="object 8">
            <a:extLst>
              <a:ext uri="{FF2B5EF4-FFF2-40B4-BE49-F238E27FC236}">
                <a16:creationId xmlns:a16="http://schemas.microsoft.com/office/drawing/2014/main" id="{E0EBC598-EA03-640B-2FF2-68EDF5CD457A}"/>
              </a:ext>
            </a:extLst>
          </p:cNvPr>
          <p:cNvSpPr/>
          <p:nvPr/>
        </p:nvSpPr>
        <p:spPr>
          <a:xfrm>
            <a:off x="2509199" y="1377294"/>
            <a:ext cx="1627505" cy="0"/>
          </a:xfrm>
          <a:custGeom>
            <a:avLst/>
            <a:gdLst/>
            <a:ahLst/>
            <a:cxnLst/>
            <a:rect l="l" t="t" r="r" b="b"/>
            <a:pathLst>
              <a:path w="1627504">
                <a:moveTo>
                  <a:pt x="0" y="0"/>
                </a:moveTo>
                <a:lnTo>
                  <a:pt x="1627200" y="0"/>
                </a:lnTo>
              </a:path>
            </a:pathLst>
          </a:custGeom>
          <a:ln w="6350">
            <a:solidFill>
              <a:srgbClr val="8DC8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9">
            <a:extLst>
              <a:ext uri="{FF2B5EF4-FFF2-40B4-BE49-F238E27FC236}">
                <a16:creationId xmlns:a16="http://schemas.microsoft.com/office/drawing/2014/main" id="{011F1C8C-5909-17AB-958E-7726C348CBCF}"/>
              </a:ext>
            </a:extLst>
          </p:cNvPr>
          <p:cNvSpPr/>
          <p:nvPr/>
        </p:nvSpPr>
        <p:spPr>
          <a:xfrm>
            <a:off x="2509202" y="1158113"/>
            <a:ext cx="144145" cy="144145"/>
          </a:xfrm>
          <a:custGeom>
            <a:avLst/>
            <a:gdLst/>
            <a:ahLst/>
            <a:cxnLst/>
            <a:rect l="l" t="t" r="r" b="b"/>
            <a:pathLst>
              <a:path w="144144" h="144144">
                <a:moveTo>
                  <a:pt x="144005" y="0"/>
                </a:moveTo>
                <a:lnTo>
                  <a:pt x="0" y="0"/>
                </a:lnTo>
                <a:lnTo>
                  <a:pt x="0" y="144005"/>
                </a:lnTo>
                <a:lnTo>
                  <a:pt x="144005" y="144005"/>
                </a:lnTo>
                <a:lnTo>
                  <a:pt x="144005" y="0"/>
                </a:lnTo>
                <a:close/>
              </a:path>
            </a:pathLst>
          </a:custGeom>
          <a:solidFill>
            <a:srgbClr val="8DC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0">
            <a:extLst>
              <a:ext uri="{FF2B5EF4-FFF2-40B4-BE49-F238E27FC236}">
                <a16:creationId xmlns:a16="http://schemas.microsoft.com/office/drawing/2014/main" id="{89FAA793-DF6D-385F-7706-A299BD72ECD3}"/>
              </a:ext>
            </a:extLst>
          </p:cNvPr>
          <p:cNvSpPr txBox="1"/>
          <p:nvPr/>
        </p:nvSpPr>
        <p:spPr>
          <a:xfrm>
            <a:off x="2678092" y="1162419"/>
            <a:ext cx="93091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dirty="0">
                <a:latin typeface="Avenir-Heavy"/>
                <a:cs typeface="Avenir-Heavy"/>
              </a:rPr>
              <a:t>Mind and </a:t>
            </a:r>
            <a:r>
              <a:rPr sz="1000" b="1" spc="-20" dirty="0">
                <a:latin typeface="Avenir-Heavy"/>
                <a:cs typeface="Avenir-Heavy"/>
              </a:rPr>
              <a:t>Body</a:t>
            </a:r>
            <a:endParaRPr sz="1000" dirty="0">
              <a:latin typeface="Avenir-Heavy"/>
              <a:cs typeface="Avenir-Heavy"/>
            </a:endParaRPr>
          </a:p>
        </p:txBody>
      </p:sp>
      <p:sp>
        <p:nvSpPr>
          <p:cNvPr id="17" name="object 11">
            <a:extLst>
              <a:ext uri="{FF2B5EF4-FFF2-40B4-BE49-F238E27FC236}">
                <a16:creationId xmlns:a16="http://schemas.microsoft.com/office/drawing/2014/main" id="{CA65F5B1-D536-D796-48AD-C8E170DC96D4}"/>
              </a:ext>
            </a:extLst>
          </p:cNvPr>
          <p:cNvSpPr txBox="1"/>
          <p:nvPr/>
        </p:nvSpPr>
        <p:spPr>
          <a:xfrm>
            <a:off x="2496499" y="1455009"/>
            <a:ext cx="1619250" cy="4148828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lang="en-GB" sz="850" b="1" dirty="0">
                <a:latin typeface="Avenir-Heavy"/>
                <a:cs typeface="Avenir-Heavy"/>
              </a:rPr>
              <a:t>Power</a:t>
            </a:r>
            <a:r>
              <a:rPr sz="850" b="1" dirty="0">
                <a:latin typeface="Avenir-Heavy"/>
                <a:cs typeface="Avenir-Heavy"/>
              </a:rPr>
              <a:t> </a:t>
            </a:r>
            <a:r>
              <a:rPr sz="850" b="1" spc="-10" dirty="0">
                <a:latin typeface="Avenir-Heavy"/>
                <a:cs typeface="Avenir-Heavy"/>
              </a:rPr>
              <a:t>Pilates</a:t>
            </a:r>
            <a:endParaRPr sz="850" dirty="0">
              <a:latin typeface="Avenir-Heavy"/>
              <a:cs typeface="Avenir-Heavy"/>
            </a:endParaRPr>
          </a:p>
          <a:p>
            <a:pPr marL="12700" marR="218440">
              <a:lnSpc>
                <a:spcPct val="108300"/>
              </a:lnSpc>
            </a:pPr>
            <a:r>
              <a:rPr sz="850" spc="-20" dirty="0">
                <a:latin typeface="Avenir-Book"/>
                <a:cs typeface="Avenir-Book"/>
              </a:rPr>
              <a:t>Take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your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Pilates,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fitness </a:t>
            </a:r>
            <a:r>
              <a:rPr sz="850" spc="-25" dirty="0">
                <a:latin typeface="Avenir-Book"/>
                <a:cs typeface="Avenir-Book"/>
              </a:rPr>
              <a:t>and </a:t>
            </a:r>
            <a:r>
              <a:rPr sz="850" dirty="0">
                <a:latin typeface="Avenir-Book"/>
                <a:cs typeface="Avenir-Book"/>
              </a:rPr>
              <a:t>core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strength,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to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the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spc="-20" dirty="0">
                <a:latin typeface="Avenir-Book"/>
                <a:cs typeface="Avenir-Book"/>
              </a:rPr>
              <a:t>next </a:t>
            </a:r>
            <a:r>
              <a:rPr sz="850" dirty="0">
                <a:latin typeface="Avenir-Book"/>
                <a:cs typeface="Avenir-Book"/>
              </a:rPr>
              <a:t>level with this dynamic </a:t>
            </a:r>
            <a:r>
              <a:rPr sz="850" spc="-25" dirty="0">
                <a:latin typeface="Avenir-Book"/>
                <a:cs typeface="Avenir-Book"/>
              </a:rPr>
              <a:t>and</a:t>
            </a:r>
            <a:endParaRPr sz="850" dirty="0">
              <a:latin typeface="Avenir-Book"/>
              <a:cs typeface="Avenir-Book"/>
            </a:endParaRPr>
          </a:p>
          <a:p>
            <a:pPr marL="12700" marR="5080">
              <a:lnSpc>
                <a:spcPct val="108300"/>
              </a:lnSpc>
            </a:pPr>
            <a:r>
              <a:rPr sz="850" dirty="0">
                <a:latin typeface="Avenir-Book"/>
                <a:cs typeface="Avenir-Book"/>
              </a:rPr>
              <a:t>challenging version of the </a:t>
            </a:r>
            <a:r>
              <a:rPr sz="850" spc="-10" dirty="0">
                <a:latin typeface="Avenir-Book"/>
                <a:cs typeface="Avenir-Book"/>
              </a:rPr>
              <a:t>classic </a:t>
            </a:r>
            <a:r>
              <a:rPr sz="850" dirty="0">
                <a:latin typeface="Avenir-Book"/>
                <a:cs typeface="Avenir-Book"/>
              </a:rPr>
              <a:t>Pilates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repertoire.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Class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is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spc="-25" dirty="0">
                <a:latin typeface="Avenir-Book"/>
                <a:cs typeface="Avenir-Book"/>
              </a:rPr>
              <a:t>not </a:t>
            </a:r>
            <a:r>
              <a:rPr sz="850" dirty="0">
                <a:latin typeface="Avenir-Book"/>
                <a:cs typeface="Avenir-Book"/>
              </a:rPr>
              <a:t>recommended</a:t>
            </a:r>
            <a:r>
              <a:rPr sz="850" spc="-2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for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injury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rehab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spc="-25" dirty="0">
                <a:latin typeface="Avenir-Book"/>
                <a:cs typeface="Avenir-Book"/>
              </a:rPr>
              <a:t>or </a:t>
            </a:r>
            <a:r>
              <a:rPr sz="850" dirty="0">
                <a:latin typeface="Avenir-Book"/>
                <a:cs typeface="Avenir-Book"/>
              </a:rPr>
              <a:t>pregnant</a:t>
            </a:r>
            <a:r>
              <a:rPr sz="850" spc="-20" dirty="0">
                <a:latin typeface="Avenir-Book"/>
                <a:cs typeface="Avenir-Book"/>
              </a:rPr>
              <a:t> </a:t>
            </a:r>
            <a:r>
              <a:rPr sz="850" spc="-10" dirty="0">
                <a:latin typeface="Avenir-Book"/>
                <a:cs typeface="Avenir-Book"/>
              </a:rPr>
              <a:t>clients.</a:t>
            </a:r>
            <a:endParaRPr lang="en-GB" sz="850" spc="-10" dirty="0">
              <a:latin typeface="Avenir-Book"/>
              <a:cs typeface="Avenir-Book"/>
            </a:endParaRPr>
          </a:p>
          <a:p>
            <a:pPr marL="12700" marR="5080">
              <a:lnSpc>
                <a:spcPct val="108300"/>
              </a:lnSpc>
            </a:pPr>
            <a:endParaRPr lang="en-GB" sz="850" spc="-10" dirty="0">
              <a:latin typeface="Avenir-Book"/>
              <a:cs typeface="Avenir-Book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lang="en-GB" sz="850" b="1" spc="-20" dirty="0">
                <a:latin typeface="Avenir-Heavy"/>
                <a:cs typeface="Avenir-Heavy"/>
              </a:rPr>
              <a:t>Yoga</a:t>
            </a:r>
            <a:endParaRPr lang="en-GB"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lang="en-GB" sz="850" dirty="0">
                <a:latin typeface="Avenir-Book"/>
                <a:cs typeface="Avenir-Book"/>
              </a:rPr>
              <a:t>A fluid practice focusing </a:t>
            </a:r>
            <a:r>
              <a:rPr lang="en-GB" sz="850" spc="-25" dirty="0">
                <a:latin typeface="Avenir-Book"/>
                <a:cs typeface="Avenir-Book"/>
              </a:rPr>
              <a:t>on </a:t>
            </a:r>
            <a:r>
              <a:rPr lang="en-GB" sz="850" dirty="0">
                <a:latin typeface="Avenir-Book"/>
                <a:cs typeface="Avenir-Book"/>
              </a:rPr>
              <a:t>moving</a:t>
            </a:r>
            <a:r>
              <a:rPr lang="en-GB" sz="850" spc="-1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with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the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breath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between </a:t>
            </a:r>
            <a:r>
              <a:rPr lang="en-GB" sz="850" dirty="0">
                <a:latin typeface="Avenir-Book"/>
                <a:cs typeface="Avenir-Book"/>
              </a:rPr>
              <a:t>each</a:t>
            </a:r>
            <a:r>
              <a:rPr lang="en-GB" sz="850" spc="-2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posture.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spc="-20" dirty="0">
                <a:latin typeface="Avenir-Book"/>
                <a:cs typeface="Avenir-Book"/>
              </a:rPr>
              <a:t>You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will</a:t>
            </a:r>
            <a:r>
              <a:rPr lang="en-GB" sz="850" spc="-10" dirty="0">
                <a:latin typeface="Avenir-Book"/>
                <a:cs typeface="Avenir-Book"/>
              </a:rPr>
              <a:t> improve </a:t>
            </a:r>
            <a:r>
              <a:rPr lang="en-GB" sz="850" dirty="0">
                <a:latin typeface="Avenir-Book"/>
                <a:cs typeface="Avenir-Book"/>
              </a:rPr>
              <a:t>flexibility and balance as well </a:t>
            </a:r>
            <a:r>
              <a:rPr lang="en-GB" sz="850" spc="-25" dirty="0">
                <a:latin typeface="Avenir-Book"/>
                <a:cs typeface="Avenir-Book"/>
              </a:rPr>
              <a:t>as </a:t>
            </a:r>
            <a:r>
              <a:rPr lang="en-GB" sz="850" dirty="0">
                <a:latin typeface="Avenir-Book"/>
                <a:cs typeface="Avenir-Book"/>
              </a:rPr>
              <a:t>improving</a:t>
            </a:r>
            <a:r>
              <a:rPr lang="en-GB" sz="850" spc="-2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all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over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strength.</a:t>
            </a:r>
            <a:endParaRPr lang="en-GB" sz="850" dirty="0">
              <a:latin typeface="Avenir-Book"/>
              <a:cs typeface="Avenir-Book"/>
            </a:endParaRPr>
          </a:p>
          <a:p>
            <a:pPr marL="12700" marR="5080">
              <a:lnSpc>
                <a:spcPct val="108300"/>
              </a:lnSpc>
            </a:pPr>
            <a:endParaRPr lang="en-GB" sz="850" dirty="0">
              <a:latin typeface="Avenir-Book"/>
              <a:cs typeface="Avenir-Book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lang="en-GB" sz="850" b="1" spc="-10" dirty="0">
                <a:latin typeface="Avenir-Heavy"/>
                <a:cs typeface="Avenir-Heavy"/>
              </a:rPr>
              <a:t>Pilates</a:t>
            </a:r>
            <a:endParaRPr lang="en-GB"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lang="en-GB" sz="850" dirty="0">
                <a:latin typeface="Avenir-Book"/>
                <a:cs typeface="Avenir-Book"/>
              </a:rPr>
              <a:t>A conditioning and </a:t>
            </a:r>
            <a:r>
              <a:rPr lang="en-GB" sz="850" spc="-10" dirty="0">
                <a:latin typeface="Avenir-Book"/>
                <a:cs typeface="Avenir-Book"/>
              </a:rPr>
              <a:t>toning</a:t>
            </a:r>
            <a:r>
              <a:rPr lang="en-GB" sz="850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system </a:t>
            </a:r>
            <a:r>
              <a:rPr lang="en-GB" sz="850" dirty="0">
                <a:latin typeface="Avenir-Book"/>
                <a:cs typeface="Avenir-Book"/>
              </a:rPr>
              <a:t>targeting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deep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muscles </a:t>
            </a:r>
            <a:r>
              <a:rPr lang="en-GB" sz="850" dirty="0">
                <a:latin typeface="Avenir-Book"/>
                <a:cs typeface="Avenir-Book"/>
              </a:rPr>
              <a:t>supporting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the spine and </a:t>
            </a:r>
            <a:r>
              <a:rPr lang="en-GB" sz="850" spc="-10" dirty="0">
                <a:latin typeface="Avenir-Book"/>
                <a:cs typeface="Avenir-Book"/>
              </a:rPr>
              <a:t>major </a:t>
            </a:r>
            <a:r>
              <a:rPr lang="en-GB" sz="850" dirty="0">
                <a:latin typeface="Avenir-Book"/>
                <a:cs typeface="Avenir-Book"/>
              </a:rPr>
              <a:t>joints.</a:t>
            </a:r>
            <a:r>
              <a:rPr lang="en-GB" sz="850" spc="-2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Pilates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improves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posture, </a:t>
            </a:r>
            <a:r>
              <a:rPr lang="en-GB" sz="850" dirty="0">
                <a:latin typeface="Avenir-Book"/>
                <a:cs typeface="Avenir-Book"/>
              </a:rPr>
              <a:t>balance</a:t>
            </a:r>
            <a:r>
              <a:rPr lang="en-GB" sz="850" spc="-1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and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builds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core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strength.</a:t>
            </a:r>
            <a:endParaRPr lang="en-GB" sz="850" dirty="0">
              <a:latin typeface="Avenir-Book"/>
              <a:cs typeface="Avenir-Book"/>
            </a:endParaRPr>
          </a:p>
          <a:p>
            <a:pPr marL="12700" marR="5080">
              <a:lnSpc>
                <a:spcPct val="108300"/>
              </a:lnSpc>
            </a:pPr>
            <a:endParaRPr lang="en-GB" sz="850" dirty="0">
              <a:latin typeface="Avenir-Book"/>
              <a:cs typeface="Avenir-Book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lang="en-GB" sz="850" b="1" dirty="0">
                <a:latin typeface="Avenir-Heavy"/>
                <a:cs typeface="Avenir-Heavy"/>
              </a:rPr>
              <a:t>Body Balance/Yogalates</a:t>
            </a:r>
            <a:endParaRPr lang="en-GB"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lang="en-GB" sz="850" dirty="0">
                <a:latin typeface="Avenir-Book"/>
                <a:cs typeface="Avenir-Book"/>
              </a:rPr>
              <a:t>This</a:t>
            </a:r>
            <a:r>
              <a:rPr lang="en-GB" sz="850" spc="-1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yoga and </a:t>
            </a:r>
            <a:r>
              <a:rPr lang="en-GB" sz="850" dirty="0" err="1">
                <a:latin typeface="Avenir-Book"/>
                <a:cs typeface="Avenir-Book"/>
              </a:rPr>
              <a:t>pilates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inspired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class helps</a:t>
            </a:r>
            <a:r>
              <a:rPr lang="en-GB" sz="850" spc="-2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develop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core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strength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spc="-25" dirty="0">
                <a:latin typeface="Avenir-Book"/>
                <a:cs typeface="Avenir-Book"/>
              </a:rPr>
              <a:t>and </a:t>
            </a:r>
            <a:r>
              <a:rPr lang="en-GB" sz="850" spc="-10" dirty="0">
                <a:latin typeface="Avenir-Book"/>
                <a:cs typeface="Avenir-Book"/>
              </a:rPr>
              <a:t>mobility.</a:t>
            </a:r>
          </a:p>
          <a:p>
            <a:pPr marL="12700" marR="5080">
              <a:lnSpc>
                <a:spcPct val="108300"/>
              </a:lnSpc>
            </a:pPr>
            <a:endParaRPr lang="en-GB" sz="850" spc="-10" dirty="0">
              <a:latin typeface="Avenir-Book"/>
              <a:cs typeface="Avenir-Book"/>
            </a:endParaRPr>
          </a:p>
          <a:p>
            <a:pPr marL="12700" marR="5080">
              <a:lnSpc>
                <a:spcPct val="108300"/>
              </a:lnSpc>
            </a:pPr>
            <a:endParaRPr lang="en-GB" sz="850" dirty="0">
              <a:latin typeface="Avenir-Book"/>
              <a:cs typeface="Avenir-Book"/>
            </a:endParaRPr>
          </a:p>
        </p:txBody>
      </p:sp>
      <p:sp>
        <p:nvSpPr>
          <p:cNvPr id="21" name="object 15">
            <a:extLst>
              <a:ext uri="{FF2B5EF4-FFF2-40B4-BE49-F238E27FC236}">
                <a16:creationId xmlns:a16="http://schemas.microsoft.com/office/drawing/2014/main" id="{D00B408D-43D2-3948-DD10-1360397C8A89}"/>
              </a:ext>
            </a:extLst>
          </p:cNvPr>
          <p:cNvSpPr/>
          <p:nvPr/>
        </p:nvSpPr>
        <p:spPr>
          <a:xfrm>
            <a:off x="4532400" y="1377294"/>
            <a:ext cx="1627505" cy="0"/>
          </a:xfrm>
          <a:custGeom>
            <a:avLst/>
            <a:gdLst/>
            <a:ahLst/>
            <a:cxnLst/>
            <a:rect l="l" t="t" r="r" b="b"/>
            <a:pathLst>
              <a:path w="1627504">
                <a:moveTo>
                  <a:pt x="0" y="0"/>
                </a:moveTo>
                <a:lnTo>
                  <a:pt x="1627200" y="0"/>
                </a:lnTo>
              </a:path>
            </a:pathLst>
          </a:custGeom>
          <a:ln w="6350">
            <a:solidFill>
              <a:srgbClr val="AC35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6">
            <a:extLst>
              <a:ext uri="{FF2B5EF4-FFF2-40B4-BE49-F238E27FC236}">
                <a16:creationId xmlns:a16="http://schemas.microsoft.com/office/drawing/2014/main" id="{B8D26C6C-B010-6BAB-B48A-551EC6207176}"/>
              </a:ext>
            </a:extLst>
          </p:cNvPr>
          <p:cNvSpPr/>
          <p:nvPr/>
        </p:nvSpPr>
        <p:spPr>
          <a:xfrm>
            <a:off x="4532401" y="1158113"/>
            <a:ext cx="144145" cy="144145"/>
          </a:xfrm>
          <a:custGeom>
            <a:avLst/>
            <a:gdLst/>
            <a:ahLst/>
            <a:cxnLst/>
            <a:rect l="l" t="t" r="r" b="b"/>
            <a:pathLst>
              <a:path w="144145" h="144144">
                <a:moveTo>
                  <a:pt x="144005" y="0"/>
                </a:moveTo>
                <a:lnTo>
                  <a:pt x="0" y="0"/>
                </a:lnTo>
                <a:lnTo>
                  <a:pt x="0" y="144005"/>
                </a:lnTo>
                <a:lnTo>
                  <a:pt x="144005" y="144005"/>
                </a:lnTo>
                <a:lnTo>
                  <a:pt x="144005" y="0"/>
                </a:lnTo>
                <a:close/>
              </a:path>
            </a:pathLst>
          </a:custGeom>
          <a:solidFill>
            <a:srgbClr val="AC3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7">
            <a:extLst>
              <a:ext uri="{FF2B5EF4-FFF2-40B4-BE49-F238E27FC236}">
                <a16:creationId xmlns:a16="http://schemas.microsoft.com/office/drawing/2014/main" id="{45EDB228-8818-A202-518E-FEEC951195E3}"/>
              </a:ext>
            </a:extLst>
          </p:cNvPr>
          <p:cNvSpPr txBox="1"/>
          <p:nvPr/>
        </p:nvSpPr>
        <p:spPr>
          <a:xfrm>
            <a:off x="4701292" y="1162419"/>
            <a:ext cx="64897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dirty="0">
                <a:latin typeface="Avenir-Heavy"/>
                <a:cs typeface="Avenir-Heavy"/>
              </a:rPr>
              <a:t>Gym </a:t>
            </a:r>
            <a:r>
              <a:rPr sz="1000" b="1" spc="-10" dirty="0">
                <a:latin typeface="Avenir-Heavy"/>
                <a:cs typeface="Avenir-Heavy"/>
              </a:rPr>
              <a:t>Floor</a:t>
            </a:r>
            <a:endParaRPr sz="1000" dirty="0">
              <a:latin typeface="Avenir-Heavy"/>
              <a:cs typeface="Avenir-Heavy"/>
            </a:endParaRPr>
          </a:p>
        </p:txBody>
      </p:sp>
      <p:sp>
        <p:nvSpPr>
          <p:cNvPr id="24" name="object 18">
            <a:extLst>
              <a:ext uri="{FF2B5EF4-FFF2-40B4-BE49-F238E27FC236}">
                <a16:creationId xmlns:a16="http://schemas.microsoft.com/office/drawing/2014/main" id="{F117B55C-698F-D34F-A50F-CEE135493302}"/>
              </a:ext>
            </a:extLst>
          </p:cNvPr>
          <p:cNvSpPr txBox="1"/>
          <p:nvPr/>
        </p:nvSpPr>
        <p:spPr>
          <a:xfrm>
            <a:off x="4519700" y="1455009"/>
            <a:ext cx="1437005" cy="3998531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z="850" b="1" spc="-25" dirty="0">
                <a:latin typeface="Avenir-Heavy"/>
                <a:cs typeface="Avenir-Heavy"/>
              </a:rPr>
              <a:t>Ab</a:t>
            </a:r>
            <a:r>
              <a:rPr lang="en-GB" sz="850" b="1" spc="-25" dirty="0">
                <a:latin typeface="Avenir-Heavy"/>
                <a:cs typeface="Avenir-Heavy"/>
              </a:rPr>
              <a:t> Burn</a:t>
            </a:r>
            <a:endParaRPr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sz="850" dirty="0">
                <a:latin typeface="Avenir-Book"/>
                <a:cs typeface="Avenir-Book"/>
              </a:rPr>
              <a:t>A tough </a:t>
            </a:r>
            <a:r>
              <a:rPr lang="en-GB" sz="850" dirty="0">
                <a:latin typeface="Avenir-Book"/>
                <a:cs typeface="Avenir-Book"/>
              </a:rPr>
              <a:t>15-minute</a:t>
            </a:r>
            <a:r>
              <a:rPr sz="850" dirty="0">
                <a:latin typeface="Avenir-Book"/>
                <a:cs typeface="Avenir-Book"/>
              </a:rPr>
              <a:t> session </a:t>
            </a:r>
            <a:r>
              <a:rPr sz="850" spc="-25" dirty="0">
                <a:latin typeface="Avenir-Book"/>
                <a:cs typeface="Avenir-Book"/>
              </a:rPr>
              <a:t>to </a:t>
            </a:r>
            <a:r>
              <a:rPr sz="850" dirty="0">
                <a:latin typeface="Avenir-Book"/>
                <a:cs typeface="Avenir-Book"/>
              </a:rPr>
              <a:t>target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your</a:t>
            </a:r>
            <a:r>
              <a:rPr sz="850" spc="-10" dirty="0">
                <a:latin typeface="Avenir-Book"/>
                <a:cs typeface="Avenir-Book"/>
              </a:rPr>
              <a:t> core.</a:t>
            </a:r>
            <a:endParaRPr lang="en-GB" sz="850" spc="-10" dirty="0">
              <a:latin typeface="Avenir-Book"/>
              <a:cs typeface="Avenir-Book"/>
            </a:endParaRPr>
          </a:p>
          <a:p>
            <a:pPr marL="12700" marR="5080">
              <a:lnSpc>
                <a:spcPct val="108300"/>
              </a:lnSpc>
            </a:pPr>
            <a:endParaRPr lang="en-GB" sz="850" spc="-10" dirty="0">
              <a:latin typeface="Avenir-Book"/>
              <a:cs typeface="Avenir-Book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lang="en-GB" sz="850" b="1" spc="-10" dirty="0">
                <a:latin typeface="Avenir-Heavy"/>
                <a:cs typeface="Avenir-Heavy"/>
              </a:rPr>
              <a:t>Synergy Circuit</a:t>
            </a:r>
            <a:endParaRPr lang="en-GB"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lang="en-GB" sz="850" dirty="0">
                <a:latin typeface="Avenir-Book"/>
                <a:cs typeface="Avenir-Book"/>
              </a:rPr>
              <a:t>A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circuit-based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workout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using </a:t>
            </a:r>
            <a:r>
              <a:rPr lang="en-GB" sz="850" dirty="0">
                <a:latin typeface="Avenir-Book"/>
                <a:cs typeface="Avenir-Book"/>
              </a:rPr>
              <a:t>a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combination of </a:t>
            </a:r>
            <a:r>
              <a:rPr lang="en-GB" sz="850" spc="-10" dirty="0">
                <a:latin typeface="Avenir-Book"/>
                <a:cs typeface="Avenir-Book"/>
              </a:rPr>
              <a:t>resistance </a:t>
            </a:r>
            <a:r>
              <a:rPr lang="en-GB" sz="850" dirty="0">
                <a:latin typeface="Avenir-Book"/>
                <a:cs typeface="Avenir-Book"/>
              </a:rPr>
              <a:t>equipment on the gym </a:t>
            </a:r>
            <a:r>
              <a:rPr lang="en-GB" sz="850" spc="-10" dirty="0">
                <a:latin typeface="Avenir-Book"/>
                <a:cs typeface="Avenir-Book"/>
              </a:rPr>
              <a:t>floor. </a:t>
            </a:r>
            <a:r>
              <a:rPr lang="en-GB" sz="850" dirty="0">
                <a:latin typeface="Avenir-Book"/>
                <a:cs typeface="Avenir-Book"/>
              </a:rPr>
              <a:t>Challenging and </a:t>
            </a:r>
            <a:r>
              <a:rPr lang="en-GB" sz="850" spc="-10" dirty="0">
                <a:latin typeface="Avenir-Book"/>
                <a:cs typeface="Avenir-Book"/>
              </a:rPr>
              <a:t>effective, </a:t>
            </a:r>
            <a:r>
              <a:rPr lang="en-GB" sz="850" dirty="0">
                <a:latin typeface="Avenir-Book"/>
                <a:cs typeface="Avenir-Book"/>
              </a:rPr>
              <a:t>you’ll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target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all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the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20" dirty="0">
                <a:latin typeface="Avenir-Book"/>
                <a:cs typeface="Avenir-Book"/>
              </a:rPr>
              <a:t>major </a:t>
            </a:r>
            <a:r>
              <a:rPr lang="en-GB" sz="850" dirty="0">
                <a:latin typeface="Avenir-Book"/>
                <a:cs typeface="Avenir-Book"/>
              </a:rPr>
              <a:t>muscle </a:t>
            </a:r>
            <a:r>
              <a:rPr lang="en-GB" sz="850" spc="-10" dirty="0">
                <a:latin typeface="Avenir-Book"/>
                <a:cs typeface="Avenir-Book"/>
              </a:rPr>
              <a:t>groups.</a:t>
            </a:r>
          </a:p>
          <a:p>
            <a:pPr marL="12700" marR="5080">
              <a:lnSpc>
                <a:spcPct val="108300"/>
              </a:lnSpc>
            </a:pPr>
            <a:endParaRPr lang="en-GB" sz="850" spc="-10" dirty="0">
              <a:latin typeface="Avenir-Book"/>
              <a:cs typeface="Avenir-Book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lang="en-GB" sz="850" b="1" dirty="0">
                <a:latin typeface="Avenir-Heavy"/>
                <a:cs typeface="Avenir-Heavy"/>
              </a:rPr>
              <a:t>SkillMill</a:t>
            </a:r>
            <a:endParaRPr lang="en-GB" sz="850" dirty="0">
              <a:latin typeface="Avenir-Heavy"/>
              <a:cs typeface="Avenir-Heavy"/>
            </a:endParaRPr>
          </a:p>
          <a:p>
            <a:pPr algn="l"/>
            <a:r>
              <a:rPr lang="en-GB" sz="850" dirty="0">
                <a:latin typeface="Avenir-Book"/>
              </a:rPr>
              <a:t>Skill mill is all about building power, speed, and stamina. It is all about achieving athletic potential in a fast-paced, high-octane sequence.</a:t>
            </a:r>
          </a:p>
          <a:p>
            <a:pPr algn="l"/>
            <a:r>
              <a:rPr lang="en-GB" sz="850" dirty="0">
                <a:latin typeface="Avenir-Book"/>
              </a:rPr>
              <a:t>You will feel the pressure building.</a:t>
            </a:r>
          </a:p>
          <a:p>
            <a:pPr algn="l"/>
            <a:endParaRPr lang="en-GB" sz="850" dirty="0">
              <a:latin typeface="Avenir-Book"/>
            </a:endParaRPr>
          </a:p>
          <a:p>
            <a:pPr marL="12700" algn="l">
              <a:spcBef>
                <a:spcPts val="185"/>
              </a:spcBef>
            </a:pPr>
            <a:r>
              <a:rPr lang="en-GB" sz="850" b="1" dirty="0">
                <a:latin typeface="Avenir-Heavy"/>
              </a:rPr>
              <a:t>Hybrid Circuits</a:t>
            </a:r>
          </a:p>
          <a:p>
            <a:pPr algn="l"/>
            <a:r>
              <a:rPr lang="en-GB" sz="850" dirty="0">
                <a:latin typeface="Avenir-Book"/>
              </a:rPr>
              <a:t>Inspired by the “HYROX” sport of fitness racing. This class combines intervals of running &amp; functional workout stations, designed to improve strength and cardiovascular fitness.</a:t>
            </a:r>
          </a:p>
        </p:txBody>
      </p:sp>
      <p:sp>
        <p:nvSpPr>
          <p:cNvPr id="27" name="object 21">
            <a:extLst>
              <a:ext uri="{FF2B5EF4-FFF2-40B4-BE49-F238E27FC236}">
                <a16:creationId xmlns:a16="http://schemas.microsoft.com/office/drawing/2014/main" id="{1B9EB6F2-D0E6-CD40-5726-7DE0DF2CABA9}"/>
              </a:ext>
            </a:extLst>
          </p:cNvPr>
          <p:cNvSpPr/>
          <p:nvPr/>
        </p:nvSpPr>
        <p:spPr>
          <a:xfrm>
            <a:off x="6555600" y="1377294"/>
            <a:ext cx="1627505" cy="0"/>
          </a:xfrm>
          <a:custGeom>
            <a:avLst/>
            <a:gdLst/>
            <a:ahLst/>
            <a:cxnLst/>
            <a:rect l="l" t="t" r="r" b="b"/>
            <a:pathLst>
              <a:path w="1627504">
                <a:moveTo>
                  <a:pt x="0" y="0"/>
                </a:moveTo>
                <a:lnTo>
                  <a:pt x="1627200" y="0"/>
                </a:lnTo>
              </a:path>
            </a:pathLst>
          </a:custGeom>
          <a:ln w="6350">
            <a:solidFill>
              <a:srgbClr val="00A2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2">
            <a:extLst>
              <a:ext uri="{FF2B5EF4-FFF2-40B4-BE49-F238E27FC236}">
                <a16:creationId xmlns:a16="http://schemas.microsoft.com/office/drawing/2014/main" id="{27F833FF-63BE-07ED-3A72-9EA05CE3DBEF}"/>
              </a:ext>
            </a:extLst>
          </p:cNvPr>
          <p:cNvSpPr/>
          <p:nvPr/>
        </p:nvSpPr>
        <p:spPr>
          <a:xfrm>
            <a:off x="6555600" y="1158113"/>
            <a:ext cx="144145" cy="144145"/>
          </a:xfrm>
          <a:custGeom>
            <a:avLst/>
            <a:gdLst/>
            <a:ahLst/>
            <a:cxnLst/>
            <a:rect l="l" t="t" r="r" b="b"/>
            <a:pathLst>
              <a:path w="144145" h="144144">
                <a:moveTo>
                  <a:pt x="144005" y="0"/>
                </a:moveTo>
                <a:lnTo>
                  <a:pt x="0" y="0"/>
                </a:lnTo>
                <a:lnTo>
                  <a:pt x="0" y="144005"/>
                </a:lnTo>
                <a:lnTo>
                  <a:pt x="144005" y="144005"/>
                </a:lnTo>
                <a:lnTo>
                  <a:pt x="144005" y="0"/>
                </a:lnTo>
                <a:close/>
              </a:path>
            </a:pathLst>
          </a:custGeom>
          <a:solidFill>
            <a:srgbClr val="00A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3">
            <a:extLst>
              <a:ext uri="{FF2B5EF4-FFF2-40B4-BE49-F238E27FC236}">
                <a16:creationId xmlns:a16="http://schemas.microsoft.com/office/drawing/2014/main" id="{37987BBB-7D0E-58F9-992A-6264FB92BAD9}"/>
              </a:ext>
            </a:extLst>
          </p:cNvPr>
          <p:cNvSpPr txBox="1"/>
          <p:nvPr/>
        </p:nvSpPr>
        <p:spPr>
          <a:xfrm>
            <a:off x="6724491" y="1162419"/>
            <a:ext cx="87503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-10" dirty="0">
                <a:latin typeface="Avenir-Heavy"/>
                <a:cs typeface="Avenir-Heavy"/>
              </a:rPr>
              <a:t>Strengthening</a:t>
            </a:r>
            <a:endParaRPr sz="1000" dirty="0">
              <a:latin typeface="Avenir-Heavy"/>
              <a:cs typeface="Avenir-Heavy"/>
            </a:endParaRPr>
          </a:p>
        </p:txBody>
      </p:sp>
      <p:sp>
        <p:nvSpPr>
          <p:cNvPr id="30" name="object 24">
            <a:extLst>
              <a:ext uri="{FF2B5EF4-FFF2-40B4-BE49-F238E27FC236}">
                <a16:creationId xmlns:a16="http://schemas.microsoft.com/office/drawing/2014/main" id="{BF3B3D68-D0D0-7ABE-52F9-E78F43E0163A}"/>
              </a:ext>
            </a:extLst>
          </p:cNvPr>
          <p:cNvSpPr txBox="1"/>
          <p:nvPr/>
        </p:nvSpPr>
        <p:spPr>
          <a:xfrm>
            <a:off x="6542900" y="1455009"/>
            <a:ext cx="1642745" cy="4891467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z="850" b="1" dirty="0">
                <a:latin typeface="Avenir-Heavy"/>
                <a:cs typeface="Avenir-Heavy"/>
              </a:rPr>
              <a:t>Body </a:t>
            </a:r>
            <a:r>
              <a:rPr sz="850" b="1" spc="-20" dirty="0">
                <a:latin typeface="Avenir-Heavy"/>
                <a:cs typeface="Avenir-Heavy"/>
              </a:rPr>
              <a:t>Pump</a:t>
            </a:r>
            <a:endParaRPr sz="850" dirty="0">
              <a:latin typeface="Avenir-Heavy"/>
              <a:cs typeface="Avenir-Heavy"/>
            </a:endParaRPr>
          </a:p>
          <a:p>
            <a:pPr marL="12700" marR="52705">
              <a:lnSpc>
                <a:spcPct val="108300"/>
              </a:lnSpc>
            </a:pPr>
            <a:r>
              <a:rPr sz="850" dirty="0">
                <a:latin typeface="Avenir-Book"/>
                <a:cs typeface="Avenir-Book"/>
              </a:rPr>
              <a:t>The</a:t>
            </a:r>
            <a:r>
              <a:rPr sz="850" spc="-10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original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structured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spc="-10" dirty="0">
                <a:latin typeface="Avenir-Book"/>
                <a:cs typeface="Avenir-Book"/>
              </a:rPr>
              <a:t>weighted </a:t>
            </a:r>
            <a:r>
              <a:rPr sz="850" dirty="0">
                <a:latin typeface="Avenir-Book"/>
                <a:cs typeface="Avenir-Book"/>
              </a:rPr>
              <a:t>workout, with the </a:t>
            </a:r>
            <a:r>
              <a:rPr sz="850" spc="-10" dirty="0">
                <a:latin typeface="Avenir-Book"/>
                <a:cs typeface="Avenir-Book"/>
              </a:rPr>
              <a:t>motivation</a:t>
            </a:r>
            <a:endParaRPr sz="850" dirty="0">
              <a:latin typeface="Avenir-Book"/>
              <a:cs typeface="Avenir-Book"/>
            </a:endParaRPr>
          </a:p>
          <a:p>
            <a:pPr marL="12700" marR="5080">
              <a:lnSpc>
                <a:spcPct val="108300"/>
              </a:lnSpc>
            </a:pPr>
            <a:r>
              <a:rPr sz="850" dirty="0">
                <a:latin typeface="Avenir-Book"/>
                <a:cs typeface="Avenir-Book"/>
              </a:rPr>
              <a:t>of music and easily </a:t>
            </a:r>
            <a:r>
              <a:rPr sz="850" spc="-10" dirty="0">
                <a:latin typeface="Avenir-Book"/>
                <a:cs typeface="Avenir-Book"/>
              </a:rPr>
              <a:t>adjustable </a:t>
            </a:r>
            <a:r>
              <a:rPr sz="850" dirty="0">
                <a:latin typeface="Avenir-Book"/>
                <a:cs typeface="Avenir-Book"/>
              </a:rPr>
              <a:t>weights. This is a challenging </a:t>
            </a:r>
            <a:r>
              <a:rPr sz="850" spc="-25" dirty="0">
                <a:latin typeface="Avenir-Book"/>
                <a:cs typeface="Avenir-Book"/>
              </a:rPr>
              <a:t>and </a:t>
            </a:r>
            <a:r>
              <a:rPr sz="850" dirty="0">
                <a:latin typeface="Avenir-Book"/>
                <a:cs typeface="Avenir-Book"/>
              </a:rPr>
              <a:t>effective</a:t>
            </a:r>
            <a:r>
              <a:rPr sz="850" spc="-1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workout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for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all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the </a:t>
            </a:r>
            <a:r>
              <a:rPr sz="850" spc="-10" dirty="0">
                <a:latin typeface="Avenir-Book"/>
                <a:cs typeface="Avenir-Book"/>
              </a:rPr>
              <a:t>major </a:t>
            </a:r>
            <a:r>
              <a:rPr sz="850" dirty="0">
                <a:latin typeface="Avenir-Book"/>
                <a:cs typeface="Avenir-Book"/>
              </a:rPr>
              <a:t>muscle </a:t>
            </a:r>
            <a:r>
              <a:rPr sz="850" spc="-10" dirty="0">
                <a:latin typeface="Avenir-Book"/>
                <a:cs typeface="Avenir-Book"/>
              </a:rPr>
              <a:t>groups.</a:t>
            </a:r>
            <a:endParaRPr lang="en-GB" sz="850" spc="-10" dirty="0">
              <a:latin typeface="Avenir-Book"/>
              <a:cs typeface="Avenir-Book"/>
            </a:endParaRPr>
          </a:p>
          <a:p>
            <a:pPr marL="12700" marR="5080">
              <a:lnSpc>
                <a:spcPct val="108300"/>
              </a:lnSpc>
            </a:pPr>
            <a:endParaRPr lang="en-GB" sz="850" spc="-10" dirty="0">
              <a:latin typeface="Avenir-Book"/>
              <a:cs typeface="Avenir-Book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lang="en-GB" sz="850" b="1" dirty="0">
                <a:latin typeface="Avenir-Heavy"/>
                <a:cs typeface="Avenir-Heavy"/>
              </a:rPr>
              <a:t>X-</a:t>
            </a:r>
            <a:r>
              <a:rPr lang="en-GB" sz="850" b="1" spc="-25" dirty="0">
                <a:latin typeface="Avenir-Heavy"/>
                <a:cs typeface="Avenir-Heavy"/>
              </a:rPr>
              <a:t>Fit</a:t>
            </a:r>
            <a:endParaRPr lang="en-GB"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lang="en-GB" sz="850" dirty="0">
                <a:latin typeface="Avenir-Book"/>
                <a:cs typeface="Avenir-Book"/>
              </a:rPr>
              <a:t>A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cross-</a:t>
            </a:r>
            <a:r>
              <a:rPr lang="en-GB" sz="850" dirty="0">
                <a:latin typeface="Avenir-Book"/>
                <a:cs typeface="Avenir-Book"/>
              </a:rPr>
              <a:t>fit</a:t>
            </a:r>
            <a:r>
              <a:rPr lang="en-GB" sz="850" spc="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inspired</a:t>
            </a:r>
            <a:r>
              <a:rPr lang="en-GB" sz="850" spc="10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class </a:t>
            </a:r>
            <a:r>
              <a:rPr lang="en-GB" sz="850" dirty="0">
                <a:latin typeface="Avenir-Book"/>
                <a:cs typeface="Avenir-Book"/>
              </a:rPr>
              <a:t>consisting of functional </a:t>
            </a:r>
            <a:r>
              <a:rPr lang="en-GB" sz="850" spc="-10" dirty="0">
                <a:latin typeface="Avenir-Book"/>
                <a:cs typeface="Avenir-Book"/>
              </a:rPr>
              <a:t>exercises </a:t>
            </a:r>
            <a:r>
              <a:rPr lang="en-GB" sz="850" dirty="0">
                <a:latin typeface="Avenir-Book"/>
                <a:cs typeface="Avenir-Book"/>
              </a:rPr>
              <a:t>to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improve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the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movement </a:t>
            </a:r>
            <a:r>
              <a:rPr lang="en-GB" sz="850" dirty="0">
                <a:latin typeface="Avenir-Book"/>
                <a:cs typeface="Avenir-Book"/>
              </a:rPr>
              <a:t>patterns in</a:t>
            </a:r>
            <a:r>
              <a:rPr lang="en-GB" sz="850" spc="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your</a:t>
            </a:r>
            <a:r>
              <a:rPr lang="en-GB" sz="850" spc="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everyday</a:t>
            </a:r>
            <a:r>
              <a:rPr lang="en-GB" sz="850" spc="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life.</a:t>
            </a:r>
          </a:p>
          <a:p>
            <a:pPr marL="12700" marR="5080">
              <a:lnSpc>
                <a:spcPct val="108300"/>
              </a:lnSpc>
            </a:pPr>
            <a:endParaRPr lang="en-GB" sz="850" spc="-10" dirty="0">
              <a:latin typeface="Avenir-Book"/>
              <a:cs typeface="Avenir-Book"/>
            </a:endParaRPr>
          </a:p>
          <a:p>
            <a:pPr marL="12700" marR="5080"/>
            <a:r>
              <a:rPr lang="en-GB" sz="850" b="1" dirty="0">
                <a:latin typeface="Avenir Heavy"/>
              </a:rPr>
              <a:t>Functional pump</a:t>
            </a:r>
          </a:p>
          <a:p>
            <a:pPr marL="12700" marR="5080"/>
            <a:r>
              <a:rPr lang="en-GB" sz="850" dirty="0">
                <a:solidFill>
                  <a:srgbClr val="040C28"/>
                </a:solidFill>
                <a:latin typeface="Avenir-Book"/>
              </a:rPr>
              <a:t>H</a:t>
            </a:r>
            <a:r>
              <a:rPr lang="en-GB" sz="850" b="0" i="0" dirty="0">
                <a:solidFill>
                  <a:srgbClr val="040C28"/>
                </a:solidFill>
                <a:effectLst/>
                <a:latin typeface="Avenir-Book"/>
              </a:rPr>
              <a:t>igher intensity workout intended on getting your heart rate up &amp; improving your overall conditioning. It will </a:t>
            </a:r>
            <a:r>
              <a:rPr lang="en-GB" sz="850" b="0" i="0" dirty="0">
                <a:solidFill>
                  <a:srgbClr val="202124"/>
                </a:solidFill>
                <a:effectLst/>
                <a:latin typeface="Avenir-Book"/>
              </a:rPr>
              <a:t>help you maximize what your body is capable of.</a:t>
            </a:r>
          </a:p>
          <a:p>
            <a:pPr marL="12700" marR="5080"/>
            <a:endParaRPr lang="en-GB" sz="900" dirty="0">
              <a:solidFill>
                <a:srgbClr val="202124"/>
              </a:solidFill>
              <a:latin typeface="Google Sans"/>
            </a:endParaRPr>
          </a:p>
          <a:p>
            <a:pPr marL="12700" marR="5080"/>
            <a:r>
              <a:rPr lang="en-GB" sz="850" b="1" dirty="0">
                <a:solidFill>
                  <a:srgbClr val="202124"/>
                </a:solidFill>
                <a:latin typeface="Avenir Heavy"/>
              </a:rPr>
              <a:t>Core &amp; More/Core 45</a:t>
            </a:r>
          </a:p>
          <a:p>
            <a:pPr marL="12700" marR="5080"/>
            <a:r>
              <a:rPr lang="en-GB" sz="850" b="0" i="0" dirty="0">
                <a:solidFill>
                  <a:srgbClr val="040C28"/>
                </a:solidFill>
                <a:effectLst/>
                <a:latin typeface="Avenir-Book"/>
              </a:rPr>
              <a:t>Core training is the foundation of all human movement</a:t>
            </a:r>
            <a:r>
              <a:rPr lang="en-GB" sz="850" b="0" i="0" dirty="0">
                <a:solidFill>
                  <a:srgbClr val="202124"/>
                </a:solidFill>
                <a:effectLst/>
                <a:latin typeface="Avenir-Book"/>
              </a:rPr>
              <a:t>. This class will improve functional strength for the daily activities while using exercises that will tighten, tone, and focus on the core while assisting in injury prevention.</a:t>
            </a:r>
          </a:p>
          <a:p>
            <a:pPr marL="12700" marR="5080"/>
            <a:endParaRPr lang="en-GB" sz="850" dirty="0">
              <a:solidFill>
                <a:srgbClr val="202124"/>
              </a:solidFill>
              <a:latin typeface="Avenir-Book"/>
            </a:endParaRPr>
          </a:p>
          <a:p>
            <a:pPr marL="12700" marR="5080"/>
            <a:r>
              <a:rPr lang="en-GB" sz="850" b="1" i="0" dirty="0">
                <a:solidFill>
                  <a:srgbClr val="202124"/>
                </a:solidFill>
                <a:effectLst/>
                <a:latin typeface="Avenir-Book"/>
              </a:rPr>
              <a:t>Kettlebells</a:t>
            </a:r>
          </a:p>
          <a:p>
            <a:pPr marL="12700" marR="5080"/>
            <a:r>
              <a:rPr lang="en-GB" sz="850" b="0" i="0" dirty="0">
                <a:solidFill>
                  <a:srgbClr val="202124"/>
                </a:solidFill>
                <a:effectLst/>
                <a:latin typeface="Avenir-Book"/>
              </a:rPr>
              <a:t>A functional training session with Kettlebells to work the whole body, developing mobility, strength and aerobic fitness.</a:t>
            </a:r>
          </a:p>
          <a:p>
            <a:pPr marL="12700" marR="5080"/>
            <a:endParaRPr lang="en-GB" sz="850" b="0" i="0" dirty="0">
              <a:solidFill>
                <a:srgbClr val="202124"/>
              </a:solidFill>
              <a:effectLst/>
              <a:latin typeface="Avenir-Book"/>
            </a:endParaRPr>
          </a:p>
        </p:txBody>
      </p:sp>
      <p:sp>
        <p:nvSpPr>
          <p:cNvPr id="35" name="object 29">
            <a:extLst>
              <a:ext uri="{FF2B5EF4-FFF2-40B4-BE49-F238E27FC236}">
                <a16:creationId xmlns:a16="http://schemas.microsoft.com/office/drawing/2014/main" id="{896733DD-A75E-4C49-79C9-E7C6672B54E4}"/>
              </a:ext>
            </a:extLst>
          </p:cNvPr>
          <p:cNvSpPr/>
          <p:nvPr/>
        </p:nvSpPr>
        <p:spPr>
          <a:xfrm>
            <a:off x="8578798" y="1158113"/>
            <a:ext cx="144145" cy="144145"/>
          </a:xfrm>
          <a:custGeom>
            <a:avLst/>
            <a:gdLst/>
            <a:ahLst/>
            <a:cxnLst/>
            <a:rect l="l" t="t" r="r" b="b"/>
            <a:pathLst>
              <a:path w="144145" h="144144">
                <a:moveTo>
                  <a:pt x="144005" y="0"/>
                </a:moveTo>
                <a:lnTo>
                  <a:pt x="0" y="0"/>
                </a:lnTo>
                <a:lnTo>
                  <a:pt x="0" y="144005"/>
                </a:lnTo>
                <a:lnTo>
                  <a:pt x="144005" y="144005"/>
                </a:lnTo>
                <a:lnTo>
                  <a:pt x="144005" y="0"/>
                </a:lnTo>
                <a:close/>
              </a:path>
            </a:pathLst>
          </a:custGeom>
          <a:solidFill>
            <a:srgbClr val="FFC8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0">
            <a:extLst>
              <a:ext uri="{FF2B5EF4-FFF2-40B4-BE49-F238E27FC236}">
                <a16:creationId xmlns:a16="http://schemas.microsoft.com/office/drawing/2014/main" id="{AEE7E770-8924-99A4-1CB0-4958BC7FE2E7}"/>
              </a:ext>
            </a:extLst>
          </p:cNvPr>
          <p:cNvSpPr txBox="1"/>
          <p:nvPr/>
        </p:nvSpPr>
        <p:spPr>
          <a:xfrm>
            <a:off x="8747692" y="1162419"/>
            <a:ext cx="768985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dirty="0">
                <a:latin typeface="Avenir-Heavy"/>
                <a:cs typeface="Avenir-Heavy"/>
              </a:rPr>
              <a:t>Cycle </a:t>
            </a:r>
            <a:r>
              <a:rPr sz="1000" b="1" spc="-10" dirty="0">
                <a:latin typeface="Avenir-Heavy"/>
                <a:cs typeface="Avenir-Heavy"/>
              </a:rPr>
              <a:t>Studio</a:t>
            </a:r>
            <a:endParaRPr sz="1000">
              <a:latin typeface="Avenir-Heavy"/>
              <a:cs typeface="Avenir-Heavy"/>
            </a:endParaRPr>
          </a:p>
        </p:txBody>
      </p:sp>
      <p:sp>
        <p:nvSpPr>
          <p:cNvPr id="37" name="object 31">
            <a:extLst>
              <a:ext uri="{FF2B5EF4-FFF2-40B4-BE49-F238E27FC236}">
                <a16:creationId xmlns:a16="http://schemas.microsoft.com/office/drawing/2014/main" id="{46754F95-A46D-5B98-7C49-BC849B84F5B6}"/>
              </a:ext>
            </a:extLst>
          </p:cNvPr>
          <p:cNvSpPr txBox="1"/>
          <p:nvPr/>
        </p:nvSpPr>
        <p:spPr>
          <a:xfrm>
            <a:off x="8566100" y="1455009"/>
            <a:ext cx="1809800" cy="1719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lang="en-GB" sz="850" b="1" spc="-10" dirty="0">
                <a:latin typeface="Avenir-Heavy"/>
                <a:cs typeface="Avenir-Heavy"/>
              </a:rPr>
              <a:t>Cycle</a:t>
            </a:r>
            <a:endParaRPr lang="en-GB"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lang="en-GB" sz="850" dirty="0">
                <a:latin typeface="Avenir-Book"/>
                <a:cs typeface="Avenir-Book"/>
              </a:rPr>
              <a:t>An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effective,</a:t>
            </a:r>
            <a:r>
              <a:rPr lang="en-GB" sz="850" spc="-10" dirty="0">
                <a:latin typeface="Avenir-Book"/>
                <a:cs typeface="Avenir-Book"/>
              </a:rPr>
              <a:t> motivating, </a:t>
            </a:r>
            <a:r>
              <a:rPr lang="en-GB" sz="850" dirty="0">
                <a:latin typeface="Avenir-Book"/>
                <a:cs typeface="Avenir-Book"/>
              </a:rPr>
              <a:t>cardiovascular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workout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spc="-35" dirty="0">
                <a:latin typeface="Avenir-Book"/>
                <a:cs typeface="Avenir-Book"/>
              </a:rPr>
              <a:t>on our</a:t>
            </a:r>
            <a:r>
              <a:rPr lang="en-GB" sz="850" dirty="0">
                <a:latin typeface="Avenir-Book"/>
                <a:cs typeface="Avenir-Book"/>
              </a:rPr>
              <a:t> indoor bikes that </a:t>
            </a:r>
            <a:r>
              <a:rPr lang="en-GB" sz="850" spc="-10" dirty="0">
                <a:latin typeface="Avenir-Book"/>
                <a:cs typeface="Avenir-Book"/>
              </a:rPr>
              <a:t>involves </a:t>
            </a:r>
            <a:r>
              <a:rPr lang="en-GB" sz="850" dirty="0">
                <a:latin typeface="Avenir-Book"/>
                <a:cs typeface="Avenir-Book"/>
              </a:rPr>
              <a:t>no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routines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or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need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25" dirty="0">
                <a:latin typeface="Avenir-Book"/>
                <a:cs typeface="Avenir-Book"/>
              </a:rPr>
              <a:t>for </a:t>
            </a:r>
            <a:br>
              <a:rPr lang="en-GB" sz="850" spc="-25" dirty="0">
                <a:latin typeface="Avenir-Book"/>
                <a:cs typeface="Avenir-Book"/>
              </a:rPr>
            </a:br>
            <a:r>
              <a:rPr lang="en-GB" sz="850" dirty="0">
                <a:latin typeface="Avenir-Book"/>
                <a:cs typeface="Avenir-Book"/>
              </a:rPr>
              <a:t>co-</a:t>
            </a:r>
            <a:r>
              <a:rPr lang="en-GB" sz="850" spc="-10" dirty="0">
                <a:latin typeface="Avenir-Book"/>
                <a:cs typeface="Avenir-Book"/>
              </a:rPr>
              <a:t>ordination.</a:t>
            </a:r>
          </a:p>
          <a:p>
            <a:pPr marL="12700">
              <a:lnSpc>
                <a:spcPct val="100000"/>
              </a:lnSpc>
              <a:spcBef>
                <a:spcPts val="85"/>
              </a:spcBef>
            </a:pPr>
            <a:endParaRPr lang="en-GB" sz="850" spc="-10" dirty="0">
              <a:latin typeface="Avenir-Book"/>
              <a:cs typeface="Avenir-Book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lang="en-GB" sz="850" b="1" dirty="0">
                <a:latin typeface="Avenir-Heavy"/>
                <a:cs typeface="Avenir-Heavy"/>
              </a:rPr>
              <a:t>Virtual</a:t>
            </a:r>
            <a:r>
              <a:rPr lang="en-GB" sz="850" b="1" spc="5" dirty="0">
                <a:latin typeface="Avenir-Heavy"/>
                <a:cs typeface="Avenir-Heavy"/>
              </a:rPr>
              <a:t> </a:t>
            </a:r>
            <a:r>
              <a:rPr lang="en-GB" sz="850" b="1" spc="-10" dirty="0">
                <a:latin typeface="Avenir-Heavy"/>
                <a:cs typeface="Avenir-Heavy"/>
              </a:rPr>
              <a:t>Cycle</a:t>
            </a:r>
            <a:endParaRPr lang="en-GB" sz="850" dirty="0">
              <a:latin typeface="Avenir-Heavy"/>
              <a:cs typeface="Avenir-Heavy"/>
            </a:endParaRPr>
          </a:p>
          <a:p>
            <a:pPr marL="12700" marR="5080">
              <a:lnSpc>
                <a:spcPct val="108300"/>
              </a:lnSpc>
            </a:pPr>
            <a:r>
              <a:rPr lang="en-GB" sz="850" dirty="0">
                <a:latin typeface="Avenir-Book"/>
                <a:cs typeface="Avenir-Book"/>
              </a:rPr>
              <a:t>Available</a:t>
            </a:r>
            <a:r>
              <a:rPr lang="en-GB" sz="850" spc="-1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on-demand,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this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is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50" dirty="0">
                <a:latin typeface="Avenir-Book"/>
                <a:cs typeface="Avenir-Book"/>
              </a:rPr>
              <a:t>a</a:t>
            </a:r>
            <a:r>
              <a:rPr lang="en-GB" sz="850" dirty="0">
                <a:latin typeface="Avenir-Book"/>
                <a:cs typeface="Avenir-Book"/>
              </a:rPr>
              <a:t> virtual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class with a voice </a:t>
            </a:r>
            <a:r>
              <a:rPr lang="en-GB" sz="850" spc="-20" dirty="0">
                <a:latin typeface="Avenir-Book"/>
                <a:cs typeface="Avenir-Book"/>
              </a:rPr>
              <a:t>over </a:t>
            </a:r>
            <a:r>
              <a:rPr lang="en-GB" sz="850" dirty="0">
                <a:latin typeface="Avenir-Book"/>
                <a:cs typeface="Avenir-Book"/>
              </a:rPr>
              <a:t>instructor</a:t>
            </a:r>
            <a:r>
              <a:rPr lang="en-GB" sz="850" spc="-10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to guide you </a:t>
            </a:r>
            <a:r>
              <a:rPr lang="en-GB" sz="850" spc="-10" dirty="0">
                <a:latin typeface="Avenir-Book"/>
                <a:cs typeface="Avenir-Book"/>
              </a:rPr>
              <a:t>through </a:t>
            </a:r>
            <a:r>
              <a:rPr lang="en-GB" sz="850" dirty="0">
                <a:latin typeface="Avenir-Book"/>
                <a:cs typeface="Avenir-Book"/>
              </a:rPr>
              <a:t>your workout. Please speak to </a:t>
            </a:r>
            <a:r>
              <a:rPr lang="en-GB" sz="850" spc="-50" dirty="0">
                <a:latin typeface="Avenir-Book"/>
                <a:cs typeface="Avenir-Book"/>
              </a:rPr>
              <a:t>a</a:t>
            </a:r>
            <a:r>
              <a:rPr lang="en-GB" sz="850" dirty="0">
                <a:latin typeface="Avenir-Book"/>
                <a:cs typeface="Avenir-Book"/>
              </a:rPr>
              <a:t> member</a:t>
            </a:r>
            <a:r>
              <a:rPr lang="en-GB" sz="850" spc="-1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of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dirty="0">
                <a:latin typeface="Avenir-Book"/>
                <a:cs typeface="Avenir-Book"/>
              </a:rPr>
              <a:t>staff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br>
              <a:rPr lang="en-GB" sz="850" spc="-5" dirty="0">
                <a:latin typeface="Avenir-Book"/>
                <a:cs typeface="Avenir-Book"/>
              </a:rPr>
            </a:br>
            <a:r>
              <a:rPr lang="en-GB" sz="850" dirty="0">
                <a:latin typeface="Avenir-Book"/>
                <a:cs typeface="Avenir-Book"/>
              </a:rPr>
              <a:t>for</a:t>
            </a:r>
            <a:r>
              <a:rPr lang="en-GB" sz="850" spc="-5" dirty="0">
                <a:latin typeface="Avenir-Book"/>
                <a:cs typeface="Avenir-Book"/>
              </a:rPr>
              <a:t> </a:t>
            </a:r>
            <a:r>
              <a:rPr lang="en-GB" sz="850" spc="-10" dirty="0">
                <a:latin typeface="Avenir-Book"/>
                <a:cs typeface="Avenir-Book"/>
              </a:rPr>
              <a:t>assistance.</a:t>
            </a:r>
            <a:endParaRPr lang="en-GB" sz="850" dirty="0">
              <a:latin typeface="Avenir-Book"/>
              <a:cs typeface="Avenir-Book"/>
            </a:endParaRPr>
          </a:p>
        </p:txBody>
      </p:sp>
      <p:sp>
        <p:nvSpPr>
          <p:cNvPr id="41" name="object 35">
            <a:extLst>
              <a:ext uri="{FF2B5EF4-FFF2-40B4-BE49-F238E27FC236}">
                <a16:creationId xmlns:a16="http://schemas.microsoft.com/office/drawing/2014/main" id="{324EE797-287D-A5CF-EDD6-5AC090305C34}"/>
              </a:ext>
            </a:extLst>
          </p:cNvPr>
          <p:cNvSpPr txBox="1"/>
          <p:nvPr/>
        </p:nvSpPr>
        <p:spPr>
          <a:xfrm>
            <a:off x="473302" y="6840220"/>
            <a:ext cx="5559197" cy="446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8300"/>
              </a:lnSpc>
              <a:spcBef>
                <a:spcPts val="100"/>
              </a:spcBef>
            </a:pPr>
            <a:r>
              <a:rPr sz="850" dirty="0">
                <a:latin typeface="Avenir-Book"/>
                <a:cs typeface="Avenir-Book"/>
              </a:rPr>
              <a:t>Timetable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subject to change. Maximum participation for studio classes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is 18. Once a class begins any </a:t>
            </a:r>
            <a:r>
              <a:rPr sz="850" spc="-10" dirty="0">
                <a:latin typeface="Avenir-Book"/>
                <a:cs typeface="Avenir-Book"/>
              </a:rPr>
              <a:t>remaining </a:t>
            </a:r>
            <a:r>
              <a:rPr sz="850" dirty="0">
                <a:latin typeface="Avenir-Book"/>
                <a:cs typeface="Avenir-Book"/>
              </a:rPr>
              <a:t>spaces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will be given to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those on the waiting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list. No entry is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permitted after 5 minutes.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If you are </a:t>
            </a:r>
            <a:r>
              <a:rPr lang="en-GB" sz="850" dirty="0">
                <a:latin typeface="Avenir-Book"/>
                <a:cs typeface="Avenir-Book"/>
              </a:rPr>
              <a:t>pregnant,</a:t>
            </a:r>
            <a:r>
              <a:rPr sz="850" dirty="0">
                <a:latin typeface="Avenir-Book"/>
                <a:cs typeface="Avenir-Book"/>
              </a:rPr>
              <a:t> </a:t>
            </a:r>
            <a:r>
              <a:rPr sz="850" spc="-10" dirty="0">
                <a:latin typeface="Avenir-Book"/>
                <a:cs typeface="Avenir-Book"/>
              </a:rPr>
              <a:t>please </a:t>
            </a:r>
            <a:r>
              <a:rPr sz="850" dirty="0">
                <a:latin typeface="Avenir-Book"/>
                <a:cs typeface="Avenir-Book"/>
              </a:rPr>
              <a:t>seek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advice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from your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GP/midwife before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joining a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studio class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and inform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the instructor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before the</a:t>
            </a:r>
            <a:r>
              <a:rPr sz="850" spc="-5" dirty="0">
                <a:latin typeface="Avenir-Book"/>
                <a:cs typeface="Avenir-Book"/>
              </a:rPr>
              <a:t> </a:t>
            </a:r>
            <a:r>
              <a:rPr sz="850" dirty="0">
                <a:latin typeface="Avenir-Book"/>
                <a:cs typeface="Avenir-Book"/>
              </a:rPr>
              <a:t>class </a:t>
            </a:r>
            <a:r>
              <a:rPr sz="850" spc="-10" dirty="0">
                <a:latin typeface="Avenir-Book"/>
                <a:cs typeface="Avenir-Book"/>
              </a:rPr>
              <a:t>begins.</a:t>
            </a:r>
            <a:endParaRPr sz="850" dirty="0">
              <a:latin typeface="Avenir-Book"/>
              <a:cs typeface="Avenir-Book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C0464F7-487E-F33D-B59A-D2869BA4F839}"/>
              </a:ext>
            </a:extLst>
          </p:cNvPr>
          <p:cNvSpPr txBox="1"/>
          <p:nvPr/>
        </p:nvSpPr>
        <p:spPr>
          <a:xfrm>
            <a:off x="1810633" y="13685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3" name="object 8">
            <a:extLst>
              <a:ext uri="{FF2B5EF4-FFF2-40B4-BE49-F238E27FC236}">
                <a16:creationId xmlns:a16="http://schemas.microsoft.com/office/drawing/2014/main" id="{2886A9FF-A176-3AD1-B88B-4CDAC9A0BA8A}"/>
              </a:ext>
            </a:extLst>
          </p:cNvPr>
          <p:cNvSpPr/>
          <p:nvPr/>
        </p:nvSpPr>
        <p:spPr>
          <a:xfrm>
            <a:off x="473299" y="1377294"/>
            <a:ext cx="1627505" cy="0"/>
          </a:xfrm>
          <a:custGeom>
            <a:avLst/>
            <a:gdLst/>
            <a:ahLst/>
            <a:cxnLst/>
            <a:rect l="l" t="t" r="r" b="b"/>
            <a:pathLst>
              <a:path w="1627504">
                <a:moveTo>
                  <a:pt x="0" y="0"/>
                </a:moveTo>
                <a:lnTo>
                  <a:pt x="1627200" y="0"/>
                </a:lnTo>
              </a:path>
            </a:pathLst>
          </a:custGeom>
          <a:ln w="6350">
            <a:solidFill>
              <a:srgbClr val="0854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9">
            <a:extLst>
              <a:ext uri="{FF2B5EF4-FFF2-40B4-BE49-F238E27FC236}">
                <a16:creationId xmlns:a16="http://schemas.microsoft.com/office/drawing/2014/main" id="{1BBAF8A2-41CC-52F3-694B-D09A052B6618}"/>
              </a:ext>
            </a:extLst>
          </p:cNvPr>
          <p:cNvSpPr/>
          <p:nvPr/>
        </p:nvSpPr>
        <p:spPr>
          <a:xfrm>
            <a:off x="459338" y="1158113"/>
            <a:ext cx="144145" cy="144145"/>
          </a:xfrm>
          <a:custGeom>
            <a:avLst/>
            <a:gdLst/>
            <a:ahLst/>
            <a:cxnLst/>
            <a:rect l="l" t="t" r="r" b="b"/>
            <a:pathLst>
              <a:path w="144144" h="144144">
                <a:moveTo>
                  <a:pt x="144005" y="0"/>
                </a:moveTo>
                <a:lnTo>
                  <a:pt x="0" y="0"/>
                </a:lnTo>
                <a:lnTo>
                  <a:pt x="0" y="144005"/>
                </a:lnTo>
                <a:lnTo>
                  <a:pt x="144005" y="144005"/>
                </a:lnTo>
                <a:lnTo>
                  <a:pt x="144005" y="0"/>
                </a:lnTo>
                <a:close/>
              </a:path>
            </a:pathLst>
          </a:custGeom>
          <a:solidFill>
            <a:srgbClr val="0854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21">
            <a:extLst>
              <a:ext uri="{FF2B5EF4-FFF2-40B4-BE49-F238E27FC236}">
                <a16:creationId xmlns:a16="http://schemas.microsoft.com/office/drawing/2014/main" id="{1DB04974-96FE-D7DD-0159-5783430B1681}"/>
              </a:ext>
            </a:extLst>
          </p:cNvPr>
          <p:cNvSpPr/>
          <p:nvPr/>
        </p:nvSpPr>
        <p:spPr>
          <a:xfrm>
            <a:off x="8584567" y="1380564"/>
            <a:ext cx="1627505" cy="0"/>
          </a:xfrm>
          <a:custGeom>
            <a:avLst/>
            <a:gdLst/>
            <a:ahLst/>
            <a:cxnLst/>
            <a:rect l="l" t="t" r="r" b="b"/>
            <a:pathLst>
              <a:path w="1627504">
                <a:moveTo>
                  <a:pt x="0" y="0"/>
                </a:moveTo>
                <a:lnTo>
                  <a:pt x="1627200" y="0"/>
                </a:lnTo>
              </a:path>
            </a:pathLst>
          </a:custGeom>
          <a:ln w="6350">
            <a:solidFill>
              <a:srgbClr val="FFC8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526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3688</TotalTime>
  <Words>912</Words>
  <Application>Microsoft Office PowerPoint</Application>
  <PresentationFormat>Custom</PresentationFormat>
  <Paragraphs>162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3" baseType="lpstr">
      <vt:lpstr>Arial</vt:lpstr>
      <vt:lpstr>Avenir</vt:lpstr>
      <vt:lpstr>Avenir Heavy</vt:lpstr>
      <vt:lpstr>Avenir-Book</vt:lpstr>
      <vt:lpstr>Avenir-Heavy</vt:lpstr>
      <vt:lpstr>Calibri</vt:lpstr>
      <vt:lpstr>Google Sans</vt:lpstr>
      <vt:lpstr>Nuffield Sans</vt:lpstr>
      <vt:lpstr>Times New Roman</vt:lpstr>
      <vt:lpstr>Office Theme</vt:lpstr>
      <vt:lpstr>Blank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timetable</dc:title>
  <dc:creator>Mallory James</dc:creator>
  <cp:lastModifiedBy>Markham-Lee, Leon [ESPA NE]</cp:lastModifiedBy>
  <cp:revision>181</cp:revision>
  <cp:lastPrinted>2024-12-06T11:17:53Z</cp:lastPrinted>
  <dcterms:created xsi:type="dcterms:W3CDTF">2022-12-20T16:54:49Z</dcterms:created>
  <dcterms:modified xsi:type="dcterms:W3CDTF">2024-12-06T11:20:43Z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2022-12-20T00:00:00Z</vt:filetime>
  </property>
  <property fmtid="{D5CDD505-2E9C-101B-9397-08002B2CF9AE}" pid="3" name="Creator">
    <vt:lpwstr>Adobe InDesign 18.0 (Macintosh)</vt:lpwstr>
  </property>
  <property fmtid="{D5CDD505-2E9C-101B-9397-08002B2CF9AE}" pid="4" name="LastSaved">
    <vt:filetime>2022-12-20T00:00:00Z</vt:filetime>
  </property>
  <property fmtid="{D5CDD505-2E9C-101B-9397-08002B2CF9AE}" pid="5" name="Producer">
    <vt:lpwstr>Adobe PDF Library 17.0</vt:lpwstr>
  </property>
  <property fmtid="{D5CDD505-2E9C-101B-9397-08002B2CF9AE}" pid="6" name="MSIP_Label_d291669d-c62a-41f9-9790-e463798003d8_Enabled">
    <vt:lpwstr>true</vt:lpwstr>
  </property>
  <property fmtid="{D5CDD505-2E9C-101B-9397-08002B2CF9AE}" pid="7" name="MSIP_Label_d291669d-c62a-41f9-9790-e463798003d8_SetDate">
    <vt:lpwstr>2023-02-07T13:55:19Z</vt:lpwstr>
  </property>
  <property fmtid="{D5CDD505-2E9C-101B-9397-08002B2CF9AE}" pid="8" name="MSIP_Label_d291669d-c62a-41f9-9790-e463798003d8_Method">
    <vt:lpwstr>Privileged</vt:lpwstr>
  </property>
  <property fmtid="{D5CDD505-2E9C-101B-9397-08002B2CF9AE}" pid="9" name="MSIP_Label_d291669d-c62a-41f9-9790-e463798003d8_Name">
    <vt:lpwstr>Public</vt:lpwstr>
  </property>
  <property fmtid="{D5CDD505-2E9C-101B-9397-08002B2CF9AE}" pid="10" name="MSIP_Label_d291669d-c62a-41f9-9790-e463798003d8_SiteId">
    <vt:lpwstr>1771ae17-e764-4e0f-a476-d4184d79a5d9</vt:lpwstr>
  </property>
  <property fmtid="{D5CDD505-2E9C-101B-9397-08002B2CF9AE}" pid="11" name="MSIP_Label_d291669d-c62a-41f9-9790-e463798003d8_ActionId">
    <vt:lpwstr>80be4ff6-b3f6-41f1-8281-908eef5c2b79</vt:lpwstr>
  </property>
  <property fmtid="{D5CDD505-2E9C-101B-9397-08002B2CF9AE}" pid="12" name="MSIP_Label_d291669d-c62a-41f9-9790-e463798003d8_ContentBits">
    <vt:lpwstr>0</vt:lpwstr>
  </property>
</Properties>
</file>